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5" r:id="rId11"/>
    <p:sldId id="266" r:id="rId12"/>
    <p:sldId id="267" r:id="rId13"/>
    <p:sldId id="264" r:id="rId14"/>
    <p:sldId id="268" r:id="rId15"/>
    <p:sldId id="269" r:id="rId16"/>
    <p:sldId id="270" r:id="rId17"/>
    <p:sldId id="271" r:id="rId18"/>
    <p:sldId id="273" r:id="rId19"/>
    <p:sldId id="278" r:id="rId20"/>
    <p:sldId id="274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3B1847E-280D-407C-B4B8-BA13687B4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EB8529-DE0F-4971-9446-94515659B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A15125-3116-489A-8E7E-D9CB9C422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BC82A-BDD5-4FFD-8A7C-DA10CEB4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BB852B-A38B-47F9-83D1-F6D749B0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www.careofcreationtanzania.com;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45C5EB-FF28-491B-9F7C-44E2993B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6011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31A88C1-C9D2-46F2-A601-5378BF459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8B9E0C-AB67-47EB-A61B-7AB6058B1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C739E0-77C4-41D4-A059-42902273B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4EFC07-A087-4CE5-83A6-5D495FFA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1F9DF7-0544-4C75-AB99-9E76C717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DF7D5D-CD95-4487-9B95-E75C8DE0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C7C7C45-F256-4E43-9451-D94D8FC6A4E3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8209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C049737-F154-4C1F-A66D-99DA4DFDD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8B77612-4CAA-4789-B5A5-074D8D1A1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4B945C1-6E36-4B80-8E9A-6ECCACC67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66FA82-608C-4D06-8BC8-B89051FB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B4DA5-35E8-4220-98AB-0F7F2547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107D2D-9E2A-4642-9F82-028DF994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EE54C29-AA18-4B8E-8057-3312E4D1C031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6916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46EBD9-E2C6-4E0D-92D2-FE48E3D3F2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72E9A8-4E70-4257-9182-78978A5B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C96EA4-CD7F-4C10-A4F2-0C8F1D7AB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D8B78C-B056-41B3-B48E-B27CEA1C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6F5D5B-BBBC-453E-A308-B46CBB89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626F9C-2CC7-403B-800B-D026D86B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D5A4DC3-02B4-45E7-9F05-1E6E15205AE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6938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1368541-267C-4727-8A6E-47A006397C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482600"/>
            <a:ext cx="12192000" cy="812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C6CCA15-7A59-4F51-802C-5DED129C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B777F0-6391-49BE-A931-1AEF3158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C2C5F6-AF0E-4CFF-9BBE-FE54E391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A5EB2E-85FA-422F-8BAD-B201630A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A56438-AEE3-40D2-BBFC-8B04D89C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C3D057-1A94-41E7-B3A3-FCA81247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F33C6262-47A8-454E-9C3C-218FAAACCC5D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8740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72D6F40-23E2-469D-B5A6-C1CAB0ECD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D60407-52E6-4AF0-97F7-549A2D40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AA68A5-92F5-41B7-9A61-BC2123593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00FD49-5A74-4415-B9CF-AEB840F4B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BAFBF5-E034-4E77-AF2F-D99266A5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5941A6-723A-47D7-85CE-BCC31EBC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E7FDF1-A562-41B4-9F2A-AE0774B2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259239C-B068-4E34-8F51-823FF1F46DF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18196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5B67B60-A796-4E4C-8447-030BABFAF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83D84A-703F-4E51-8DC3-7866B962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5163A2-7AF3-4825-A7A0-D775371DE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D5F287-1812-478D-85D9-DB610170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981854-F4E5-460C-A35A-B0164D9DD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21E77E-58A3-4BDA-894F-660AD8B6B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3FDCED-D7C5-447B-A0D3-855DB4D7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81FBCE-BEA7-430A-9FC4-2C4B1800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34A1F9-952E-4447-A098-C182B018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1FFDB0B-EA32-4269-9DE1-4A86CD2F91FE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42157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BBD0CE7-02C3-4F58-987A-2D59E8FA3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B29701-857D-4736-9D94-575B5D35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F462DF-6D2F-4BC6-B97A-DA1FF3DBD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735CF1-0A06-4CBA-8EAF-971A1234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091E49-40BA-496C-89FB-B212FE77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755805E0-7A0F-4DC9-BB0B-2A9550A8C8ED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041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051A46B-DE36-4783-AF32-1C55E1C74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E69953-BBAB-4228-B01E-890DE780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FACDCEA-7E79-4EA8-B6A1-CC9A6692E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2515DB-8CF8-4E2B-98FF-B4BE4D8C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77E45D0-1D52-42ED-80C4-4AACC8F83FB9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3908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C5C8747-8AF9-454A-81C7-12B184A53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1BBF2F-D5D0-4290-BEC0-9F162AEB9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DE89BB-2A42-49FB-A1E1-32549B9A0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8CBA6D-356B-4530-A2B6-D18EFA703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4A413A-C465-468C-97AC-5D4BA655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214112-5D75-4D04-8271-8C8BF532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F0D227-A82E-4777-A354-3E35021E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C4DAF5B5-2D5F-4627-84F1-8E75626E83B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2786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341A102-9610-48B0-BC2B-F3C052EA3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02CC5A-8BB1-43C9-849A-86AC526D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0A81182-2411-4EBE-8D38-5929691EB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5E65C8-7BE8-40FC-91B8-12F3A1EF4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9C0736-C4E6-4AC3-9CC2-566CC6F7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F68F89-BE78-47DF-8981-BE27791F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C0DBE0-5500-4D1A-AA52-CE1979E5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5BBBBFF0-5E28-4CAA-9B26-F391798726CB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/>
              <a:t>www.careofcreationtanzania.com;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82654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27A78BB-F7D2-4AE3-9CB6-50E1D9B5EE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DBA8041-4EBC-412D-976F-26FECCD9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030B7B-DBCB-4FD3-A3FE-5B904AC2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842986-F707-4E51-B8FE-6A600C8CE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2A49-5147-4888-A866-E59FC6AD21B2}" type="datetimeFigureOut">
              <a:rPr lang="de-AT" smtClean="0"/>
              <a:t>30.04.2023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38FA5A-D184-4EC4-BC4A-BA929053E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C41221-5D3D-494C-B060-26678C30F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C070E-8811-458C-85D3-7376055A6DD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57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12A39-0076-411B-A55B-BF740C81A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sz="8000" dirty="0"/>
              <a:t>Care of Creation Tanzania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695B86-7D30-4592-A0CD-0EA30CD85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AT" sz="3600" dirty="0"/>
              <a:t>Weil Gott die GANZE Schöpfung liebt</a:t>
            </a:r>
          </a:p>
        </p:txBody>
      </p:sp>
    </p:spTree>
    <p:extLst>
      <p:ext uri="{BB962C8B-B14F-4D97-AF65-F5344CB8AC3E}">
        <p14:creationId xmlns:p14="http://schemas.microsoft.com/office/powerpoint/2010/main" val="2841925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77F396-F415-43DE-9E4D-9222F9323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1" y="0"/>
            <a:ext cx="9992659" cy="74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4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AA74B3-BECE-48FC-A33A-910CB94E3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1" y="0"/>
            <a:ext cx="10004612" cy="75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0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A53922F-E3BD-40E6-B76E-997F6C0FF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675965"/>
            <a:ext cx="6400801" cy="48006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686027F-C363-49E6-99E5-B5A55293D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18" y="3601361"/>
            <a:ext cx="4652682" cy="39283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5EB4FD-4024-491D-954E-19F46B374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7528"/>
            <a:ext cx="6400801" cy="426720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6C86F88-177E-47CD-B796-E5B6C2597C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5"/>
          <a:stretch/>
        </p:blipFill>
        <p:spPr>
          <a:xfrm>
            <a:off x="7539318" y="-654422"/>
            <a:ext cx="4652682" cy="433147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2C7A53-B755-4536-A9B1-748CFEAD2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10" y="1813213"/>
            <a:ext cx="3620584" cy="27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56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4D443D-8AF6-4673-B0BC-20B762C7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" y="98612"/>
            <a:ext cx="10851776" cy="72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65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AFAEEE-013E-460C-ADF9-A1627BF15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-636494"/>
            <a:ext cx="11241741" cy="74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01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8931FD1-290E-4278-A8CC-FCA08AFE7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6" y="-618565"/>
            <a:ext cx="11214848" cy="747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97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B72945-1F32-49D0-BDDD-5450F279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-640977"/>
            <a:ext cx="12209930" cy="81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70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D52115-92E0-484C-8EB8-F35BA714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973"/>
            <a:ext cx="12192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65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80136C-80A7-4B53-A64B-026357742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9" y="0"/>
            <a:ext cx="11255189" cy="75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66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66C175E-A1C5-4BF2-BAC4-1593EA34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23" y="0"/>
            <a:ext cx="7485529" cy="74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8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DDEED-FF8E-4499-AF57-395C9090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Mag. Martin Tlustos, Alice Tlustos BA, MBA,</a:t>
            </a:r>
            <a:br>
              <a:rPr lang="de-AT" dirty="0">
                <a:solidFill>
                  <a:schemeClr val="tx1"/>
                </a:solidFill>
              </a:rPr>
            </a:br>
            <a:r>
              <a:rPr lang="de-AT" dirty="0">
                <a:solidFill>
                  <a:schemeClr val="tx1"/>
                </a:solidFill>
              </a:rPr>
              <a:t>Tobias Tlustos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60938B-30AA-4DDE-B142-950163B64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372225" cy="42481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11353C-F3F8-4CCF-AB69-EBA3C9E8B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690688"/>
            <a:ext cx="6372225" cy="42481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A387DF-3032-4153-8A45-73C893B01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2426" y="2211057"/>
            <a:ext cx="4891089" cy="3672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0389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0309-WA0000">
            <a:hlinkClick r:id="" action="ppaction://media"/>
            <a:extLst>
              <a:ext uri="{FF2B5EF4-FFF2-40B4-BE49-F238E27FC236}">
                <a16:creationId xmlns:a16="http://schemas.microsoft.com/office/drawing/2014/main" id="{F36CF74C-9EC9-4D0C-B6A1-88041EA7F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4674"/>
            <a:ext cx="12212715" cy="67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6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875E42A-8855-4D1F-870D-6DBCDDDF3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9" y="-654424"/>
            <a:ext cx="11055672" cy="83013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D2C216-C229-4F91-93DA-3404EE4D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85" y="1732710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de-AT" sz="7200" b="1" dirty="0"/>
              <a:t>Beten</a:t>
            </a:r>
            <a:br>
              <a:rPr lang="de-AT" sz="7200" b="1" dirty="0"/>
            </a:br>
            <a:r>
              <a:rPr lang="de-AT" sz="7200" b="1" dirty="0"/>
              <a:t>Geben</a:t>
            </a:r>
            <a:br>
              <a:rPr lang="de-AT" sz="7200" b="1" dirty="0"/>
            </a:br>
            <a:r>
              <a:rPr lang="de-AT" sz="7200" b="1" dirty="0"/>
              <a:t>Mitmachen</a:t>
            </a:r>
          </a:p>
        </p:txBody>
      </p:sp>
    </p:spTree>
    <p:extLst>
      <p:ext uri="{BB962C8B-B14F-4D97-AF65-F5344CB8AC3E}">
        <p14:creationId xmlns:p14="http://schemas.microsoft.com/office/powerpoint/2010/main" val="411049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996FC6-DF0C-40CC-A672-F79A83169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91672"/>
            <a:ext cx="9144000" cy="854635"/>
          </a:xfrm>
        </p:spPr>
        <p:txBody>
          <a:bodyPr>
            <a:normAutofit/>
          </a:bodyPr>
          <a:lstStyle/>
          <a:p>
            <a:r>
              <a:rPr lang="de-AT" sz="5400" b="1" dirty="0"/>
              <a:t>Gebet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0B603A6-E5A1-4F65-AE89-45315111D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0636"/>
            <a:ext cx="9144000" cy="3980330"/>
          </a:xfrm>
        </p:spPr>
        <p:txBody>
          <a:bodyPr>
            <a:normAutofit fontScale="92500" lnSpcReduction="20000"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de-AT" sz="4000" b="1" dirty="0" err="1"/>
              <a:t>Cafehaus</a:t>
            </a:r>
            <a:r>
              <a:rPr lang="de-AT" sz="4000" b="1" dirty="0"/>
              <a:t> (15.000€)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Kuhprojekt (15.000€)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Monatlich 7.500€ Fixausgaben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Coaching Reisen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Jesus Nachfolgen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Geistlich Wachsen</a:t>
            </a:r>
          </a:p>
          <a:p>
            <a:pPr marL="742950" indent="-742950" algn="l">
              <a:buFont typeface="+mj-lt"/>
              <a:buAutoNum type="arabicPeriod"/>
            </a:pPr>
            <a:r>
              <a:rPr lang="de-AT" sz="4000" b="1" dirty="0"/>
              <a:t>Frucht für die Ewigkeit</a:t>
            </a:r>
          </a:p>
          <a:p>
            <a:endParaRPr lang="de-AT" sz="3600" dirty="0">
              <a:solidFill>
                <a:schemeClr val="tx1"/>
              </a:solidFill>
            </a:endParaRPr>
          </a:p>
          <a:p>
            <a:endParaRPr lang="de-A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71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F62484D-1971-4695-B2E5-87D268446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sz="8000" b="1" dirty="0"/>
              <a:t>Danke vielmals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B0FC94-9A36-4CDE-8A2F-1597F08C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56" y="4685553"/>
            <a:ext cx="3980303" cy="24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1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73476B62-BC6D-4D92-BC06-609A01FC2B71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6" y="0"/>
            <a:ext cx="6313954" cy="64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75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4FF56C6E-2528-415C-BCFE-698B49FFF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6493"/>
            <a:ext cx="9144000" cy="3859587"/>
          </a:xfrm>
        </p:spPr>
        <p:txBody>
          <a:bodyPr>
            <a:normAutofit fontScale="90000"/>
          </a:bodyPr>
          <a:lstStyle/>
          <a:p>
            <a:r>
              <a:rPr lang="de-DE" b="1" dirty="0">
                <a:effectLst/>
              </a:rPr>
              <a:t>„Die ganze Schöpfung wartet sehnsüchtig auf den Tag, an dem die Kinder Gottes vor aller Augen in dieser Herrlichkeit offenbar werden.“</a:t>
            </a:r>
            <a:r>
              <a:rPr lang="de-AT" sz="4000" b="1" i="1" dirty="0" err="1">
                <a:effectLst/>
              </a:rPr>
              <a:t>Röm</a:t>
            </a:r>
            <a:r>
              <a:rPr lang="de-AT" sz="4000" b="1" i="1" dirty="0">
                <a:effectLst/>
              </a:rPr>
              <a:t> 8,19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7339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E4998E-BFF4-4D80-8C01-885F3C49E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80931"/>
            <a:ext cx="9144000" cy="2387600"/>
          </a:xfrm>
        </p:spPr>
        <p:txBody>
          <a:bodyPr>
            <a:normAutofit/>
          </a:bodyPr>
          <a:lstStyle/>
          <a:p>
            <a:r>
              <a:rPr lang="de-AT" sz="7200" b="1" dirty="0"/>
              <a:t>IHM NACHFOLGEN 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0732195-009A-48EA-BE05-2608F039E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r>
              <a:rPr lang="de-AT" sz="4000" b="1" dirty="0"/>
              <a:t>Berufung leben</a:t>
            </a:r>
          </a:p>
          <a:p>
            <a:r>
              <a:rPr lang="de-AT" sz="4000" b="1" dirty="0"/>
              <a:t>„Weil Gott die GANZE Schöpfung liebt!“</a:t>
            </a:r>
          </a:p>
        </p:txBody>
      </p:sp>
    </p:spTree>
    <p:extLst>
      <p:ext uri="{BB962C8B-B14F-4D97-AF65-F5344CB8AC3E}">
        <p14:creationId xmlns:p14="http://schemas.microsoft.com/office/powerpoint/2010/main" val="2785944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61C1AF1E-002D-4639-803C-3650DB8C6841}"/>
              </a:ext>
            </a:extLst>
          </p:cNvPr>
          <p:cNvSpPr txBox="1">
            <a:spLocks/>
          </p:cNvSpPr>
          <p:nvPr/>
        </p:nvSpPr>
        <p:spPr>
          <a:xfrm>
            <a:off x="-11730" y="1676399"/>
            <a:ext cx="6545879" cy="823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3600" dirty="0">
                <a:solidFill>
                  <a:schemeClr val="tx1"/>
                </a:solidFill>
              </a:rPr>
              <a:t>Pilotfarm	</a:t>
            </a:r>
          </a:p>
        </p:txBody>
      </p:sp>
      <p:pic>
        <p:nvPicPr>
          <p:cNvPr id="9" name="Inhaltsplatzhalter 10">
            <a:extLst>
              <a:ext uri="{FF2B5EF4-FFF2-40B4-BE49-F238E27FC236}">
                <a16:creationId xmlns:a16="http://schemas.microsoft.com/office/drawing/2014/main" id="{88582E1E-346F-4AE3-A4AE-AD82338E3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" y="2505075"/>
            <a:ext cx="6705600" cy="3771900"/>
          </a:xfrm>
          <a:prstGeom prst="rect">
            <a:avLst/>
          </a:prstGeom>
        </p:spPr>
      </p:pic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ABF99F1-9F3F-4102-AD4F-DB7B05DDE6F5}"/>
              </a:ext>
            </a:extLst>
          </p:cNvPr>
          <p:cNvSpPr txBox="1">
            <a:spLocks/>
          </p:cNvSpPr>
          <p:nvPr/>
        </p:nvSpPr>
        <p:spPr>
          <a:xfrm>
            <a:off x="6534150" y="1676399"/>
            <a:ext cx="5657849" cy="828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defPPr>
              <a:defRPr lang="de-DE"/>
            </a:defPPr>
            <a:lvl1pPr marL="228600" indent="-2286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AT" dirty="0"/>
              <a:t>Ausbildungszentrum</a:t>
            </a:r>
          </a:p>
        </p:txBody>
      </p:sp>
      <p:pic>
        <p:nvPicPr>
          <p:cNvPr id="11" name="Inhaltsplatzhalter 25">
            <a:extLst>
              <a:ext uri="{FF2B5EF4-FFF2-40B4-BE49-F238E27FC236}">
                <a16:creationId xmlns:a16="http://schemas.microsoft.com/office/drawing/2014/main" id="{ABD97FEA-0DF6-4FF9-AF48-F4C805236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9" y="2500311"/>
            <a:ext cx="5657850" cy="377189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9DBC2E1-9CE6-4D31-97B7-1914F79C1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58" y="-215824"/>
            <a:ext cx="4570560" cy="195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5C49D7B-1074-44D9-A011-2EE745DF33B9}"/>
              </a:ext>
            </a:extLst>
          </p:cNvPr>
          <p:cNvCxnSpPr>
            <a:cxnSpLocks/>
          </p:cNvCxnSpPr>
          <p:nvPr/>
        </p:nvCxnSpPr>
        <p:spPr>
          <a:xfrm flipV="1">
            <a:off x="1143600" y="3130782"/>
            <a:ext cx="1205157" cy="72404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64E4C6CD-7EFB-413A-91CF-5559717CCBC0}"/>
              </a:ext>
            </a:extLst>
          </p:cNvPr>
          <p:cNvCxnSpPr>
            <a:cxnSpLocks/>
          </p:cNvCxnSpPr>
          <p:nvPr/>
        </p:nvCxnSpPr>
        <p:spPr>
          <a:xfrm>
            <a:off x="1143600" y="3862455"/>
            <a:ext cx="5319953" cy="20418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303252D-8E15-4BA5-89C7-296F541F2CA3}"/>
              </a:ext>
            </a:extLst>
          </p:cNvPr>
          <p:cNvCxnSpPr>
            <a:cxnSpLocks/>
          </p:cNvCxnSpPr>
          <p:nvPr/>
        </p:nvCxnSpPr>
        <p:spPr>
          <a:xfrm flipH="1" flipV="1">
            <a:off x="4374776" y="3225679"/>
            <a:ext cx="2088777" cy="269284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90A0489-BF60-4219-A284-39FF8F4ADB72}"/>
              </a:ext>
            </a:extLst>
          </p:cNvPr>
          <p:cNvCxnSpPr>
            <a:cxnSpLocks/>
          </p:cNvCxnSpPr>
          <p:nvPr/>
        </p:nvCxnSpPr>
        <p:spPr>
          <a:xfrm flipH="1" flipV="1">
            <a:off x="2348758" y="3134702"/>
            <a:ext cx="2026018" cy="8334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51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C264130-C444-45A2-8890-B8FE00684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84" y="466164"/>
            <a:ext cx="12526684" cy="70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7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E7A954E-BED1-4E6C-8CEB-7A2CE9E3D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" y="0"/>
            <a:ext cx="10004613" cy="75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998CE8-828D-462B-AAC7-72F3B47F3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3" y="0"/>
            <a:ext cx="9992659" cy="74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3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</Words>
  <Application>Microsoft Office PowerPoint</Application>
  <PresentationFormat>Breitbild</PresentationFormat>
  <Paragraphs>19</Paragraphs>
  <Slides>23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Care of Creation Tanzania</vt:lpstr>
      <vt:lpstr>Mag. Martin Tlustos, Alice Tlustos BA, MBA, Tobias Tlustos</vt:lpstr>
      <vt:lpstr>PowerPoint-Präsentation</vt:lpstr>
      <vt:lpstr>„Die ganze Schöpfung wartet sehnsüchtig auf den Tag, an dem die Kinder Gottes vor aller Augen in dieser Herrlichkeit offenbar werden.“Röm 8,19 </vt:lpstr>
      <vt:lpstr>IHM NACHFOLGEN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Beten Geben Mitmachen</vt:lpstr>
      <vt:lpstr>Gebet</vt:lpstr>
      <vt:lpstr>Danke vielmals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of Creation Tanzania</dc:title>
  <dc:creator>Alice Tlustos</dc:creator>
  <cp:lastModifiedBy>Alice Tlustos</cp:lastModifiedBy>
  <cp:revision>12</cp:revision>
  <dcterms:created xsi:type="dcterms:W3CDTF">2023-04-25T12:06:05Z</dcterms:created>
  <dcterms:modified xsi:type="dcterms:W3CDTF">2023-04-30T04:36:43Z</dcterms:modified>
</cp:coreProperties>
</file>