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layfair Display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Poppins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20" Type="http://schemas.openxmlformats.org/officeDocument/2006/relationships/slide" Target="slides/slide15.xml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22" Type="http://schemas.openxmlformats.org/officeDocument/2006/relationships/slide" Target="slides/slide17.xml"/><Relationship Id="rId44" Type="http://schemas.openxmlformats.org/officeDocument/2006/relationships/font" Target="fonts/PoppinsLight-bold.fntdata"/><Relationship Id="rId21" Type="http://schemas.openxmlformats.org/officeDocument/2006/relationships/slide" Target="slides/slide16.xml"/><Relationship Id="rId43" Type="http://schemas.openxmlformats.org/officeDocument/2006/relationships/font" Target="fonts/PoppinsLight-regular.fntdata"/><Relationship Id="rId24" Type="http://schemas.openxmlformats.org/officeDocument/2006/relationships/slide" Target="slides/slide19.xml"/><Relationship Id="rId46" Type="http://schemas.openxmlformats.org/officeDocument/2006/relationships/font" Target="fonts/PoppinsLight-boldItalic.fntdata"/><Relationship Id="rId23" Type="http://schemas.openxmlformats.org/officeDocument/2006/relationships/slide" Target="slides/slide18.xml"/><Relationship Id="rId45" Type="http://schemas.openxmlformats.org/officeDocument/2006/relationships/font" Target="fonts/Poppi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layfairDisplay-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bold.fntdata"/><Relationship Id="rId17" Type="http://schemas.openxmlformats.org/officeDocument/2006/relationships/slide" Target="slides/slide12.xml"/><Relationship Id="rId39" Type="http://schemas.openxmlformats.org/officeDocument/2006/relationships/font" Target="fonts/Poppins-regular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5805c51d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75805c51d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47fa24bc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47fa24bc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47fa24bc4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47fa24b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47fa24bc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47fa24bc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47fa24bc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47fa24bc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47fa24bc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47fa24bc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47fa24bc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47fa24bc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47fa24bc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47fa24b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47fa24bc4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47fa24bc4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47fa24bc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747fa24b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47fa24bc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47fa24bc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47fa24bc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47fa24bc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5805c51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5805c51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5805c51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5805c51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47fa24bc4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47fa24bc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47fa24bc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47fa24bc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47fa24bc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47fa24bc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47fa24bc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47fa24bc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47fa24bc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47fa24bc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47fa24bc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747fa24bc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5805c51d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75805c51d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47fa24bc4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47fa24bc4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47fa24bc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47fa24bc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5805c51d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5805c51d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5805c51d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5805c51d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47fa24bc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47fa24bc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47fa24bc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47fa24bc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47fa24bc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47fa24bc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47fa24bc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47fa24bc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Font typeface="Playfair Display"/>
              <a:buNone/>
              <a:defRPr sz="72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layfair Display"/>
              <a:buNone/>
              <a:defRPr sz="52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91325" y="102125"/>
            <a:ext cx="8929800" cy="488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382525"/>
            <a:ext cx="8520600" cy="3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Poppins"/>
              <a:buNone/>
              <a:defRPr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381900" y="3759337"/>
            <a:ext cx="2639251" cy="14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Ich selbst will vor dir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gehen </a:t>
            </a:r>
            <a:r>
              <a:rPr lang="en"/>
              <a:t>und die Berge eben machen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 bronzenen Türen schlage ich in Stücke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 zerbreche die eisernen Riegel.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2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</a:t>
            </a:r>
            <a:r>
              <a:rPr lang="en"/>
              <a:t>45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GOTT ANTWORTEN</a:t>
            </a:r>
            <a:endParaRPr/>
          </a:p>
        </p:txBody>
      </p:sp>
      <p:sp>
        <p:nvSpPr>
          <p:cNvPr id="118" name="Google Shape;11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Da flog einer der Seraphim zu mir, und er hielt eine glühende Kohle in seiner Hand, die er mit der Zange vom Altar genommen hatte;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und er berührte meinen Mund [damit] und sprach: Siehe, dies hat deine Lippen berührt;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deine Schuld ist von dir genommen und deine Sünde vergeben!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24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262525"/>
            <a:ext cx="5529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"Gott benutzt Menschen, die ungenügend und schwach genug sind, um sich auf ihn zu stützen."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25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Hudson Taylor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750" y="797350"/>
            <a:ext cx="2054050" cy="29032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Und ich hörte die Stimme des Herrn fragen: Wen soll ich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senden</a:t>
            </a:r>
            <a:r>
              <a:rPr lang="en"/>
              <a:t>, und wer wird für uns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gehen</a:t>
            </a:r>
            <a:r>
              <a:rPr lang="en"/>
              <a:t>?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26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Und ich hörte die Stimme des Herrn fragen: Wen soll ich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senden</a:t>
            </a:r>
            <a:r>
              <a:rPr lang="en"/>
              <a:t>, und wer wird für uns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gehen</a:t>
            </a:r>
            <a:r>
              <a:rPr lang="en"/>
              <a:t>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sprach ich: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Hier bin ich, sende mich!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7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262525"/>
            <a:ext cx="5529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“Wenn eine Beauftragung durch einen irdischen König als Ehre betrachtet wird, wie kann dann eine Beauftragung durch einen himmlischen König als Opfer angesehen werden?“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8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Livingstone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75" y="748050"/>
            <a:ext cx="2243450" cy="27869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8 Und ich hörte die Stimme des Herrn fragen: Wen s</a:t>
            </a:r>
            <a:r>
              <a:rPr lang="en">
                <a:solidFill>
                  <a:srgbClr val="999999"/>
                </a:solidFill>
              </a:rPr>
              <a:t>oll ich senden, und wer wird für uns gehen? 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Da sprach ich:</a:t>
            </a:r>
            <a:r>
              <a:rPr lang="en"/>
              <a:t>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Hier bin ich, sende mich!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9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262525"/>
            <a:ext cx="5529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“Er ist kein Idiot, der aufgibt, was er nicht behalten kann, um das zu gewinnen, was er nicht verlieren kann.”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30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Elliot</a:t>
            </a: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100" y="689375"/>
            <a:ext cx="2078425" cy="29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8 Und ich hörte die Stimme des Herrn fragen: Wen soll i</a:t>
            </a:r>
            <a:r>
              <a:rPr lang="en">
                <a:solidFill>
                  <a:srgbClr val="434343"/>
                </a:solidFill>
              </a:rPr>
              <a:t>ch senden, und wer wird für uns gehen?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Da sprach ich:</a:t>
            </a:r>
            <a:r>
              <a:rPr lang="en"/>
              <a:t> </a:t>
            </a:r>
            <a:r>
              <a:rPr b="1" lang="en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Hier bin ich,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 sende mich!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31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6637" y="-611225"/>
            <a:ext cx="11317277" cy="636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6637" y="-611225"/>
            <a:ext cx="11317277" cy="636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262525"/>
            <a:ext cx="5529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"Bis heute weiß ich nicht, ob ich in die Arabische Welt berufen wurde. Stattdessen bin ich gegangen, weil ich gehorsam sein wollte."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32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Miner</a:t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 b="0" l="49984" r="4555" t="0"/>
          <a:stretch/>
        </p:blipFill>
        <p:spPr>
          <a:xfrm>
            <a:off x="5932100" y="653475"/>
            <a:ext cx="2440851" cy="30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8 Und ich hörte die Stimme des Herrn fragen: Wen soll ich </a:t>
            </a:r>
            <a:r>
              <a:rPr b="1"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senden</a:t>
            </a:r>
            <a:r>
              <a:rPr lang="en">
                <a:solidFill>
                  <a:srgbClr val="434343"/>
                </a:solidFill>
              </a:rPr>
              <a:t>, und wer wird für uns </a:t>
            </a:r>
            <a:r>
              <a:rPr b="1"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gehen</a:t>
            </a:r>
            <a:r>
              <a:rPr lang="en">
                <a:solidFill>
                  <a:srgbClr val="434343"/>
                </a:solidFill>
              </a:rPr>
              <a:t>?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Da sprach ich:</a:t>
            </a:r>
            <a:r>
              <a:rPr lang="en"/>
              <a:t> </a:t>
            </a:r>
            <a:r>
              <a:rPr b="1" lang="en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Hier bin ich,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 sende mich!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33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GOTT VERTRAUEN</a:t>
            </a:r>
            <a:endParaRPr/>
          </a:p>
        </p:txBody>
      </p:sp>
      <p:sp>
        <p:nvSpPr>
          <p:cNvPr id="188" name="Google Shape;188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… Geh und sprich zu diesem Volk: Hört immerfort und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versteht nicht</a:t>
            </a:r>
            <a:r>
              <a:rPr lang="en"/>
              <a:t>, seht immerzu und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erkennt nicht</a:t>
            </a:r>
            <a:r>
              <a:rPr lang="en"/>
              <a:t>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35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 Und ich fragte: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Wie lange, Herr?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 antwortete: Bis die Städte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verwüstet </a:t>
            </a:r>
            <a:r>
              <a:rPr lang="en"/>
              <a:t>liegen, … und die Häuser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menschenleer </a:t>
            </a:r>
            <a:r>
              <a:rPr lang="en"/>
              <a:t>sein werden …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Und bleibt noch ein Zehntel darin, wird es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wieder verbrannt </a:t>
            </a:r>
            <a:r>
              <a:rPr lang="en"/>
              <a:t>werden.</a:t>
            </a:r>
            <a:endParaRPr/>
          </a:p>
        </p:txBody>
      </p:sp>
      <p:sp>
        <p:nvSpPr>
          <p:cNvPr id="200" name="Google Shape;200;p36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… </a:t>
            </a:r>
            <a:r>
              <a:rPr lang="en"/>
              <a:t>Aber wie … die Eiche beim Fällen doch noch ihren Wurzelstock behalten, so bleibt ein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heiliger Same</a:t>
            </a:r>
            <a:r>
              <a:rPr lang="en"/>
              <a:t> …!</a:t>
            </a:r>
            <a:endParaRPr/>
          </a:p>
        </p:txBody>
      </p:sp>
      <p:sp>
        <p:nvSpPr>
          <p:cNvPr id="206" name="Google Shape;206;p37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…, da werden die Völker fragen nach dem </a:t>
            </a:r>
            <a:r>
              <a:rPr lang="en"/>
              <a:t>Wurzelstock </a:t>
            </a:r>
            <a:r>
              <a:rPr lang="en"/>
              <a:t>Isais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(JESUS)</a:t>
            </a:r>
            <a:r>
              <a:rPr lang="en"/>
              <a:t>, der als Banner für die Völker dasteht; und seine Wohnsitz wird Herrlichkeit sein.</a:t>
            </a:r>
            <a:endParaRPr/>
          </a:p>
        </p:txBody>
      </p:sp>
      <p:sp>
        <p:nvSpPr>
          <p:cNvPr id="212" name="Google Shape;212;p38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11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311700" y="262525"/>
            <a:ext cx="5529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"Nur ein Leben, es wird bald vorüber sein, nur das, was für Christus getan wird, wird bleiben."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39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T Studd</a:t>
            </a: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52500" t="0"/>
          <a:stretch/>
        </p:blipFill>
        <p:spPr>
          <a:xfrm>
            <a:off x="6273675" y="656325"/>
            <a:ext cx="2017325" cy="31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311700" y="262525"/>
            <a:ext cx="5529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"</a:t>
            </a:r>
            <a:r>
              <a:rPr i="1" lang="en"/>
              <a:t>Only one life,’ </a:t>
            </a:r>
            <a:endParaRPr i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twill soon be past, </a:t>
            </a:r>
            <a:endParaRPr i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Only what’s done for Christ will last.</a:t>
            </a:r>
            <a:r>
              <a:rPr i="1" lang="en"/>
              <a:t>"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40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T Studd</a:t>
            </a:r>
            <a:endParaRPr/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3">
            <a:alphaModFix/>
          </a:blip>
          <a:srcRect b="0" l="0" r="52500" t="0"/>
          <a:stretch/>
        </p:blipFill>
        <p:spPr>
          <a:xfrm>
            <a:off x="6273675" y="656325"/>
            <a:ext cx="2017325" cy="31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8 Und ich hörte die Stimme des Herrn fragen: W</a:t>
            </a:r>
            <a:r>
              <a:rPr lang="en">
                <a:solidFill>
                  <a:srgbClr val="434343"/>
                </a:solidFill>
              </a:rPr>
              <a:t>en soll ich senden, und wer wird für uns gehen?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Da sprach ich:</a:t>
            </a:r>
            <a:r>
              <a:rPr lang="en"/>
              <a:t> </a:t>
            </a:r>
            <a:r>
              <a:rPr b="1" lang="en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Hier bin ich,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 sende mich!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41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Jesaja 6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68400" y="624325"/>
            <a:ext cx="77157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GEFÄHRLICHE </a:t>
            </a:r>
            <a:endParaRPr b="1" sz="75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GEBETE</a:t>
            </a:r>
            <a:endParaRPr b="1" sz="75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2699000"/>
            <a:ext cx="75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Erforsche mein Herzen</a:t>
            </a:r>
            <a:endParaRPr sz="2800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68400" y="624325"/>
            <a:ext cx="77157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GEFÄHRLICHE </a:t>
            </a:r>
            <a:endParaRPr b="1" sz="75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GEBETE</a:t>
            </a:r>
            <a:endParaRPr b="1" sz="75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2699000"/>
            <a:ext cx="75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Erforsche mein Herzen</a:t>
            </a:r>
            <a:endParaRPr sz="2800"/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Brich mein Herz</a:t>
            </a:r>
            <a:endParaRPr sz="2800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868400" y="624325"/>
            <a:ext cx="77157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GEFÄHRLICHE </a:t>
            </a:r>
            <a:endParaRPr b="1" sz="75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GEBETE</a:t>
            </a:r>
            <a:endParaRPr b="1" sz="750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2699000"/>
            <a:ext cx="75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Erforsche mein Herzen</a:t>
            </a:r>
            <a:endParaRPr sz="2800"/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Brich mein Herz</a:t>
            </a:r>
            <a:endParaRPr sz="2800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/>
              <a:t>Sende mich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GOTT SEHEN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382525"/>
            <a:ext cx="8520600" cy="3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</a:t>
            </a:r>
            <a:r>
              <a:rPr lang="en"/>
              <a:t>Im Todesjahr des Königs Ussija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sah ich den Herrn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sitzen auf einem hohen und erhabenen Thron, und seine Säume erfüllten den Tempel.</a:t>
            </a:r>
            <a:endParaRPr/>
          </a:p>
        </p:txBody>
      </p:sp>
      <p:sp>
        <p:nvSpPr>
          <p:cNvPr id="94" name="Google Shape;94;p19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Er war umgeben von mächtigen Engeln. Jeder von ihnen hatte sechs Flügel; … 3 Und sie riefen einander zu: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"Heilig, heilig, heilig ist der Herr, der Allmächtige; die ganze Erde ist von seiner Herrlichkeit erfüllt." </a:t>
            </a:r>
            <a:r>
              <a:rPr lang="en"/>
              <a:t>4 Von ihrem Rufen bebten die Fundamente des Tempels und das Haus füllte sich mit Rauch. </a:t>
            </a:r>
            <a:endParaRPr/>
          </a:p>
        </p:txBody>
      </p:sp>
      <p:sp>
        <p:nvSpPr>
          <p:cNvPr id="100" name="Google Shape;100;p20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62525"/>
            <a:ext cx="85206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Da sprach ich: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Wehe mir, ich vergehe</a:t>
            </a:r>
            <a:r>
              <a:rPr lang="en"/>
              <a:t>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Denn ich bin ein Mann mit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unreinen </a:t>
            </a:r>
            <a:r>
              <a:rPr lang="en"/>
              <a:t>Lippen und wohne unter einem Volk, das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unreine </a:t>
            </a:r>
            <a:r>
              <a:rPr lang="en"/>
              <a:t>Lippen hat;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denn meine Augen haben den König,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den Herrn der Heerscharen, gesehen!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21"/>
          <p:cNvSpPr txBox="1"/>
          <p:nvPr>
            <p:ph idx="2" type="title"/>
          </p:nvPr>
        </p:nvSpPr>
        <p:spPr>
          <a:xfrm>
            <a:off x="311700" y="4190225"/>
            <a:ext cx="4990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Jesaja 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