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300" r:id="rId2"/>
    <p:sldId id="295" r:id="rId3"/>
    <p:sldId id="296" r:id="rId4"/>
    <p:sldId id="297" r:id="rId5"/>
    <p:sldId id="285" r:id="rId6"/>
    <p:sldId id="286" r:id="rId7"/>
    <p:sldId id="287" r:id="rId8"/>
    <p:sldId id="288" r:id="rId9"/>
    <p:sldId id="289" r:id="rId10"/>
    <p:sldId id="290" r:id="rId11"/>
    <p:sldId id="262" r:id="rId12"/>
    <p:sldId id="298" r:id="rId13"/>
    <p:sldId id="28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085"/>
    <p:restoredTop sz="82394"/>
  </p:normalViewPr>
  <p:slideViewPr>
    <p:cSldViewPr snapToGrid="0" snapToObjects="1">
      <p:cViewPr varScale="1">
        <p:scale>
          <a:sx n="95" d="100"/>
          <a:sy n="95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0D7AD-4D08-FA4D-B98E-B0D367A1DFFE}" type="datetimeFigureOut">
              <a:rPr lang="de-DE" smtClean="0"/>
              <a:t>02.06.2024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755728-7B71-1A4E-B4AB-36B2FA4685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734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755728-7B71-1A4E-B4AB-36B2FA4685F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652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755728-7B71-1A4E-B4AB-36B2FA4685F9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2445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755728-7B71-1A4E-B4AB-36B2FA4685F9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45294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755728-7B71-1A4E-B4AB-36B2FA4685F9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45243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755728-7B71-1A4E-B4AB-36B2FA4685F9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32247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Entwicklung gesunder Gemeinden</a:t>
            </a:r>
          </a:p>
          <a:p>
            <a:r>
              <a:rPr lang="de-DE" dirty="0"/>
              <a:t>Menschen bleiben der Gemeinde fern</a:t>
            </a:r>
          </a:p>
          <a:p>
            <a:r>
              <a:rPr lang="de-DE" dirty="0"/>
              <a:t>Leitungsverantwortung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755728-7B71-1A4E-B4AB-36B2FA4685F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2673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755728-7B71-1A4E-B4AB-36B2FA4685F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5418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755728-7B71-1A4E-B4AB-36B2FA4685F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7440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755728-7B71-1A4E-B4AB-36B2FA4685F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6649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Was brauche ich? Erfolgreiche Sache! Am Ende alleine. </a:t>
            </a:r>
          </a:p>
          <a:p>
            <a:r>
              <a:rPr lang="de-DE" dirty="0"/>
              <a:t>Das Schiff kommt ans Ziel, aber vermutlich nur mit der halben Mannschaft</a:t>
            </a:r>
          </a:p>
          <a:p>
            <a:r>
              <a:rPr lang="de-DE" dirty="0"/>
              <a:t>Verliere dabei die Mitarbeitenden.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755728-7B71-1A4E-B4AB-36B2FA4685F9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18235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Was braucht der Mitarbeitende. Zielsetzung geht dabei verloren. Man fühlt sich wohl, kommt aber nicht weiter. Schön ist es auf dem Schiff, aber es fährt nirgendwo hin.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755728-7B71-1A4E-B4AB-36B2FA4685F9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04153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Nur zusammen sind wir stark. Führt den Steuermann zum Burnout. Keine Entscheidung ist eine schlechte Entscheidung.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755728-7B71-1A4E-B4AB-36B2FA4685F9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59024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Klare Vision notwendig! </a:t>
            </a:r>
          </a:p>
          <a:p>
            <a:r>
              <a:rPr lang="de-DE" dirty="0"/>
              <a:t>Für orientalische Kulturen große Herausforderung.</a:t>
            </a:r>
          </a:p>
          <a:p>
            <a:r>
              <a:rPr lang="de-DE" dirty="0"/>
              <a:t>Menschen können sich entwickeln und entfalten.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755728-7B71-1A4E-B4AB-36B2FA4685F9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5422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6/2/2024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6/2/2024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6/2/2024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5EC03388-C006-4877-82B8-D243165593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2" name="Freeform: Shape 31">
            <a:extLst>
              <a:ext uri="{FF2B5EF4-FFF2-40B4-BE49-F238E27FC236}">
                <a16:creationId xmlns:a16="http://schemas.microsoft.com/office/drawing/2014/main" id="{986F59B9-7AC9-46B1-B8E4-AE7EEDD92B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794199" cy="6858000"/>
          </a:xfrm>
          <a:custGeom>
            <a:avLst/>
            <a:gdLst>
              <a:gd name="connsiteX0" fmla="*/ 0 w 5794199"/>
              <a:gd name="connsiteY0" fmla="*/ 0 h 6858000"/>
              <a:gd name="connsiteX1" fmla="*/ 5794199 w 5794199"/>
              <a:gd name="connsiteY1" fmla="*/ 0 h 6858000"/>
              <a:gd name="connsiteX2" fmla="*/ 5794199 w 5794199"/>
              <a:gd name="connsiteY2" fmla="*/ 6858000 h 6858000"/>
              <a:gd name="connsiteX3" fmla="*/ 0 w 5794199"/>
              <a:gd name="connsiteY3" fmla="*/ 6858000 h 6858000"/>
              <a:gd name="connsiteX4" fmla="*/ 4763 w 5794199"/>
              <a:gd name="connsiteY4" fmla="*/ 6791325 h 6858000"/>
              <a:gd name="connsiteX5" fmla="*/ 12700 w 5794199"/>
              <a:gd name="connsiteY5" fmla="*/ 6735762 h 6858000"/>
              <a:gd name="connsiteX6" fmla="*/ 22225 w 5794199"/>
              <a:gd name="connsiteY6" fmla="*/ 6683375 h 6858000"/>
              <a:gd name="connsiteX7" fmla="*/ 38100 w 5794199"/>
              <a:gd name="connsiteY7" fmla="*/ 6640512 h 6858000"/>
              <a:gd name="connsiteX8" fmla="*/ 53975 w 5794199"/>
              <a:gd name="connsiteY8" fmla="*/ 6597650 h 6858000"/>
              <a:gd name="connsiteX9" fmla="*/ 73025 w 5794199"/>
              <a:gd name="connsiteY9" fmla="*/ 6561137 h 6858000"/>
              <a:gd name="connsiteX10" fmla="*/ 92075 w 5794199"/>
              <a:gd name="connsiteY10" fmla="*/ 6523037 h 6858000"/>
              <a:gd name="connsiteX11" fmla="*/ 109538 w 5794199"/>
              <a:gd name="connsiteY11" fmla="*/ 6488112 h 6858000"/>
              <a:gd name="connsiteX12" fmla="*/ 127000 w 5794199"/>
              <a:gd name="connsiteY12" fmla="*/ 6448425 h 6858000"/>
              <a:gd name="connsiteX13" fmla="*/ 142875 w 5794199"/>
              <a:gd name="connsiteY13" fmla="*/ 6407150 h 6858000"/>
              <a:gd name="connsiteX14" fmla="*/ 157163 w 5794199"/>
              <a:gd name="connsiteY14" fmla="*/ 6361112 h 6858000"/>
              <a:gd name="connsiteX15" fmla="*/ 168275 w 5794199"/>
              <a:gd name="connsiteY15" fmla="*/ 6311900 h 6858000"/>
              <a:gd name="connsiteX16" fmla="*/ 176213 w 5794199"/>
              <a:gd name="connsiteY16" fmla="*/ 6251575 h 6858000"/>
              <a:gd name="connsiteX17" fmla="*/ 179388 w 5794199"/>
              <a:gd name="connsiteY17" fmla="*/ 6183312 h 6858000"/>
              <a:gd name="connsiteX18" fmla="*/ 176213 w 5794199"/>
              <a:gd name="connsiteY18" fmla="*/ 6113462 h 6858000"/>
              <a:gd name="connsiteX19" fmla="*/ 168275 w 5794199"/>
              <a:gd name="connsiteY19" fmla="*/ 6056312 h 6858000"/>
              <a:gd name="connsiteX20" fmla="*/ 157163 w 5794199"/>
              <a:gd name="connsiteY20" fmla="*/ 6003925 h 6858000"/>
              <a:gd name="connsiteX21" fmla="*/ 142875 w 5794199"/>
              <a:gd name="connsiteY21" fmla="*/ 5956300 h 6858000"/>
              <a:gd name="connsiteX22" fmla="*/ 127000 w 5794199"/>
              <a:gd name="connsiteY22" fmla="*/ 5915025 h 6858000"/>
              <a:gd name="connsiteX23" fmla="*/ 107950 w 5794199"/>
              <a:gd name="connsiteY23" fmla="*/ 5876925 h 6858000"/>
              <a:gd name="connsiteX24" fmla="*/ 88900 w 5794199"/>
              <a:gd name="connsiteY24" fmla="*/ 5840412 h 6858000"/>
              <a:gd name="connsiteX25" fmla="*/ 69850 w 5794199"/>
              <a:gd name="connsiteY25" fmla="*/ 5802312 h 6858000"/>
              <a:gd name="connsiteX26" fmla="*/ 52388 w 5794199"/>
              <a:gd name="connsiteY26" fmla="*/ 5762625 h 6858000"/>
              <a:gd name="connsiteX27" fmla="*/ 34925 w 5794199"/>
              <a:gd name="connsiteY27" fmla="*/ 5721350 h 6858000"/>
              <a:gd name="connsiteX28" fmla="*/ 20638 w 5794199"/>
              <a:gd name="connsiteY28" fmla="*/ 5675312 h 6858000"/>
              <a:gd name="connsiteX29" fmla="*/ 11113 w 5794199"/>
              <a:gd name="connsiteY29" fmla="*/ 5622925 h 6858000"/>
              <a:gd name="connsiteX30" fmla="*/ 1588 w 5794199"/>
              <a:gd name="connsiteY30" fmla="*/ 5562600 h 6858000"/>
              <a:gd name="connsiteX31" fmla="*/ 0 w 5794199"/>
              <a:gd name="connsiteY31" fmla="*/ 5494337 h 6858000"/>
              <a:gd name="connsiteX32" fmla="*/ 1588 w 5794199"/>
              <a:gd name="connsiteY32" fmla="*/ 5426075 h 6858000"/>
              <a:gd name="connsiteX33" fmla="*/ 11113 w 5794199"/>
              <a:gd name="connsiteY33" fmla="*/ 5365750 h 6858000"/>
              <a:gd name="connsiteX34" fmla="*/ 20638 w 5794199"/>
              <a:gd name="connsiteY34" fmla="*/ 5313362 h 6858000"/>
              <a:gd name="connsiteX35" fmla="*/ 34925 w 5794199"/>
              <a:gd name="connsiteY35" fmla="*/ 5268912 h 6858000"/>
              <a:gd name="connsiteX36" fmla="*/ 52388 w 5794199"/>
              <a:gd name="connsiteY36" fmla="*/ 5226050 h 6858000"/>
              <a:gd name="connsiteX37" fmla="*/ 69850 w 5794199"/>
              <a:gd name="connsiteY37" fmla="*/ 5186362 h 6858000"/>
              <a:gd name="connsiteX38" fmla="*/ 88900 w 5794199"/>
              <a:gd name="connsiteY38" fmla="*/ 5149850 h 6858000"/>
              <a:gd name="connsiteX39" fmla="*/ 107950 w 5794199"/>
              <a:gd name="connsiteY39" fmla="*/ 5114925 h 6858000"/>
              <a:gd name="connsiteX40" fmla="*/ 127000 w 5794199"/>
              <a:gd name="connsiteY40" fmla="*/ 5075237 h 6858000"/>
              <a:gd name="connsiteX41" fmla="*/ 142875 w 5794199"/>
              <a:gd name="connsiteY41" fmla="*/ 5033962 h 6858000"/>
              <a:gd name="connsiteX42" fmla="*/ 157163 w 5794199"/>
              <a:gd name="connsiteY42" fmla="*/ 4987925 h 6858000"/>
              <a:gd name="connsiteX43" fmla="*/ 168275 w 5794199"/>
              <a:gd name="connsiteY43" fmla="*/ 4935537 h 6858000"/>
              <a:gd name="connsiteX44" fmla="*/ 176213 w 5794199"/>
              <a:gd name="connsiteY44" fmla="*/ 4875212 h 6858000"/>
              <a:gd name="connsiteX45" fmla="*/ 179388 w 5794199"/>
              <a:gd name="connsiteY45" fmla="*/ 4806950 h 6858000"/>
              <a:gd name="connsiteX46" fmla="*/ 176213 w 5794199"/>
              <a:gd name="connsiteY46" fmla="*/ 4738687 h 6858000"/>
              <a:gd name="connsiteX47" fmla="*/ 168275 w 5794199"/>
              <a:gd name="connsiteY47" fmla="*/ 4678362 h 6858000"/>
              <a:gd name="connsiteX48" fmla="*/ 157163 w 5794199"/>
              <a:gd name="connsiteY48" fmla="*/ 4625975 h 6858000"/>
              <a:gd name="connsiteX49" fmla="*/ 142875 w 5794199"/>
              <a:gd name="connsiteY49" fmla="*/ 4579937 h 6858000"/>
              <a:gd name="connsiteX50" fmla="*/ 127000 w 5794199"/>
              <a:gd name="connsiteY50" fmla="*/ 4537075 h 6858000"/>
              <a:gd name="connsiteX51" fmla="*/ 107950 w 5794199"/>
              <a:gd name="connsiteY51" fmla="*/ 4498975 h 6858000"/>
              <a:gd name="connsiteX52" fmla="*/ 69850 w 5794199"/>
              <a:gd name="connsiteY52" fmla="*/ 4424362 h 6858000"/>
              <a:gd name="connsiteX53" fmla="*/ 52388 w 5794199"/>
              <a:gd name="connsiteY53" fmla="*/ 4386262 h 6858000"/>
              <a:gd name="connsiteX54" fmla="*/ 34925 w 5794199"/>
              <a:gd name="connsiteY54" fmla="*/ 4343400 h 6858000"/>
              <a:gd name="connsiteX55" fmla="*/ 20638 w 5794199"/>
              <a:gd name="connsiteY55" fmla="*/ 4297362 h 6858000"/>
              <a:gd name="connsiteX56" fmla="*/ 11113 w 5794199"/>
              <a:gd name="connsiteY56" fmla="*/ 4244975 h 6858000"/>
              <a:gd name="connsiteX57" fmla="*/ 1588 w 5794199"/>
              <a:gd name="connsiteY57" fmla="*/ 4186237 h 6858000"/>
              <a:gd name="connsiteX58" fmla="*/ 0 w 5794199"/>
              <a:gd name="connsiteY58" fmla="*/ 4116387 h 6858000"/>
              <a:gd name="connsiteX59" fmla="*/ 1588 w 5794199"/>
              <a:gd name="connsiteY59" fmla="*/ 4048125 h 6858000"/>
              <a:gd name="connsiteX60" fmla="*/ 11113 w 5794199"/>
              <a:gd name="connsiteY60" fmla="*/ 3987800 h 6858000"/>
              <a:gd name="connsiteX61" fmla="*/ 20638 w 5794199"/>
              <a:gd name="connsiteY61" fmla="*/ 3935412 h 6858000"/>
              <a:gd name="connsiteX62" fmla="*/ 34925 w 5794199"/>
              <a:gd name="connsiteY62" fmla="*/ 3890962 h 6858000"/>
              <a:gd name="connsiteX63" fmla="*/ 52388 w 5794199"/>
              <a:gd name="connsiteY63" fmla="*/ 3848100 h 6858000"/>
              <a:gd name="connsiteX64" fmla="*/ 69850 w 5794199"/>
              <a:gd name="connsiteY64" fmla="*/ 3811587 h 6858000"/>
              <a:gd name="connsiteX65" fmla="*/ 107950 w 5794199"/>
              <a:gd name="connsiteY65" fmla="*/ 3736975 h 6858000"/>
              <a:gd name="connsiteX66" fmla="*/ 127000 w 5794199"/>
              <a:gd name="connsiteY66" fmla="*/ 3697287 h 6858000"/>
              <a:gd name="connsiteX67" fmla="*/ 142875 w 5794199"/>
              <a:gd name="connsiteY67" fmla="*/ 3656012 h 6858000"/>
              <a:gd name="connsiteX68" fmla="*/ 157163 w 5794199"/>
              <a:gd name="connsiteY68" fmla="*/ 3609975 h 6858000"/>
              <a:gd name="connsiteX69" fmla="*/ 168275 w 5794199"/>
              <a:gd name="connsiteY69" fmla="*/ 3557587 h 6858000"/>
              <a:gd name="connsiteX70" fmla="*/ 176213 w 5794199"/>
              <a:gd name="connsiteY70" fmla="*/ 3497262 h 6858000"/>
              <a:gd name="connsiteX71" fmla="*/ 179388 w 5794199"/>
              <a:gd name="connsiteY71" fmla="*/ 3427412 h 6858000"/>
              <a:gd name="connsiteX72" fmla="*/ 176213 w 5794199"/>
              <a:gd name="connsiteY72" fmla="*/ 3360737 h 6858000"/>
              <a:gd name="connsiteX73" fmla="*/ 168275 w 5794199"/>
              <a:gd name="connsiteY73" fmla="*/ 3300412 h 6858000"/>
              <a:gd name="connsiteX74" fmla="*/ 157163 w 5794199"/>
              <a:gd name="connsiteY74" fmla="*/ 3248025 h 6858000"/>
              <a:gd name="connsiteX75" fmla="*/ 142875 w 5794199"/>
              <a:gd name="connsiteY75" fmla="*/ 3201987 h 6858000"/>
              <a:gd name="connsiteX76" fmla="*/ 127000 w 5794199"/>
              <a:gd name="connsiteY76" fmla="*/ 3160712 h 6858000"/>
              <a:gd name="connsiteX77" fmla="*/ 107950 w 5794199"/>
              <a:gd name="connsiteY77" fmla="*/ 3121025 h 6858000"/>
              <a:gd name="connsiteX78" fmla="*/ 88900 w 5794199"/>
              <a:gd name="connsiteY78" fmla="*/ 3084512 h 6858000"/>
              <a:gd name="connsiteX79" fmla="*/ 69850 w 5794199"/>
              <a:gd name="connsiteY79" fmla="*/ 3046412 h 6858000"/>
              <a:gd name="connsiteX80" fmla="*/ 52388 w 5794199"/>
              <a:gd name="connsiteY80" fmla="*/ 3009900 h 6858000"/>
              <a:gd name="connsiteX81" fmla="*/ 34925 w 5794199"/>
              <a:gd name="connsiteY81" fmla="*/ 2967037 h 6858000"/>
              <a:gd name="connsiteX82" fmla="*/ 20638 w 5794199"/>
              <a:gd name="connsiteY82" fmla="*/ 2922587 h 6858000"/>
              <a:gd name="connsiteX83" fmla="*/ 11113 w 5794199"/>
              <a:gd name="connsiteY83" fmla="*/ 2868612 h 6858000"/>
              <a:gd name="connsiteX84" fmla="*/ 1588 w 5794199"/>
              <a:gd name="connsiteY84" fmla="*/ 2809875 h 6858000"/>
              <a:gd name="connsiteX85" fmla="*/ 0 w 5794199"/>
              <a:gd name="connsiteY85" fmla="*/ 2741612 h 6858000"/>
              <a:gd name="connsiteX86" fmla="*/ 1588 w 5794199"/>
              <a:gd name="connsiteY86" fmla="*/ 2671762 h 6858000"/>
              <a:gd name="connsiteX87" fmla="*/ 11113 w 5794199"/>
              <a:gd name="connsiteY87" fmla="*/ 2613025 h 6858000"/>
              <a:gd name="connsiteX88" fmla="*/ 20638 w 5794199"/>
              <a:gd name="connsiteY88" fmla="*/ 2560637 h 6858000"/>
              <a:gd name="connsiteX89" fmla="*/ 34925 w 5794199"/>
              <a:gd name="connsiteY89" fmla="*/ 2513012 h 6858000"/>
              <a:gd name="connsiteX90" fmla="*/ 52388 w 5794199"/>
              <a:gd name="connsiteY90" fmla="*/ 2471737 h 6858000"/>
              <a:gd name="connsiteX91" fmla="*/ 69850 w 5794199"/>
              <a:gd name="connsiteY91" fmla="*/ 2433637 h 6858000"/>
              <a:gd name="connsiteX92" fmla="*/ 88900 w 5794199"/>
              <a:gd name="connsiteY92" fmla="*/ 2395537 h 6858000"/>
              <a:gd name="connsiteX93" fmla="*/ 107950 w 5794199"/>
              <a:gd name="connsiteY93" fmla="*/ 2359025 h 6858000"/>
              <a:gd name="connsiteX94" fmla="*/ 127000 w 5794199"/>
              <a:gd name="connsiteY94" fmla="*/ 2319337 h 6858000"/>
              <a:gd name="connsiteX95" fmla="*/ 142875 w 5794199"/>
              <a:gd name="connsiteY95" fmla="*/ 2278062 h 6858000"/>
              <a:gd name="connsiteX96" fmla="*/ 157163 w 5794199"/>
              <a:gd name="connsiteY96" fmla="*/ 2232025 h 6858000"/>
              <a:gd name="connsiteX97" fmla="*/ 168275 w 5794199"/>
              <a:gd name="connsiteY97" fmla="*/ 2179637 h 6858000"/>
              <a:gd name="connsiteX98" fmla="*/ 176213 w 5794199"/>
              <a:gd name="connsiteY98" fmla="*/ 2119312 h 6858000"/>
              <a:gd name="connsiteX99" fmla="*/ 179388 w 5794199"/>
              <a:gd name="connsiteY99" fmla="*/ 2051050 h 6858000"/>
              <a:gd name="connsiteX100" fmla="*/ 176213 w 5794199"/>
              <a:gd name="connsiteY100" fmla="*/ 1982787 h 6858000"/>
              <a:gd name="connsiteX101" fmla="*/ 168275 w 5794199"/>
              <a:gd name="connsiteY101" fmla="*/ 1922462 h 6858000"/>
              <a:gd name="connsiteX102" fmla="*/ 157163 w 5794199"/>
              <a:gd name="connsiteY102" fmla="*/ 1870075 h 6858000"/>
              <a:gd name="connsiteX103" fmla="*/ 142875 w 5794199"/>
              <a:gd name="connsiteY103" fmla="*/ 1824037 h 6858000"/>
              <a:gd name="connsiteX104" fmla="*/ 127000 w 5794199"/>
              <a:gd name="connsiteY104" fmla="*/ 1782762 h 6858000"/>
              <a:gd name="connsiteX105" fmla="*/ 107950 w 5794199"/>
              <a:gd name="connsiteY105" fmla="*/ 1743075 h 6858000"/>
              <a:gd name="connsiteX106" fmla="*/ 88900 w 5794199"/>
              <a:gd name="connsiteY106" fmla="*/ 1708150 h 6858000"/>
              <a:gd name="connsiteX107" fmla="*/ 69850 w 5794199"/>
              <a:gd name="connsiteY107" fmla="*/ 1671637 h 6858000"/>
              <a:gd name="connsiteX108" fmla="*/ 52388 w 5794199"/>
              <a:gd name="connsiteY108" fmla="*/ 1631950 h 6858000"/>
              <a:gd name="connsiteX109" fmla="*/ 34925 w 5794199"/>
              <a:gd name="connsiteY109" fmla="*/ 1589087 h 6858000"/>
              <a:gd name="connsiteX110" fmla="*/ 20638 w 5794199"/>
              <a:gd name="connsiteY110" fmla="*/ 1544637 h 6858000"/>
              <a:gd name="connsiteX111" fmla="*/ 11113 w 5794199"/>
              <a:gd name="connsiteY111" fmla="*/ 1492250 h 6858000"/>
              <a:gd name="connsiteX112" fmla="*/ 1588 w 5794199"/>
              <a:gd name="connsiteY112" fmla="*/ 1431925 h 6858000"/>
              <a:gd name="connsiteX113" fmla="*/ 0 w 5794199"/>
              <a:gd name="connsiteY113" fmla="*/ 1363662 h 6858000"/>
              <a:gd name="connsiteX114" fmla="*/ 1588 w 5794199"/>
              <a:gd name="connsiteY114" fmla="*/ 1295400 h 6858000"/>
              <a:gd name="connsiteX115" fmla="*/ 11113 w 5794199"/>
              <a:gd name="connsiteY115" fmla="*/ 1235075 h 6858000"/>
              <a:gd name="connsiteX116" fmla="*/ 20638 w 5794199"/>
              <a:gd name="connsiteY116" fmla="*/ 1182687 h 6858000"/>
              <a:gd name="connsiteX117" fmla="*/ 34925 w 5794199"/>
              <a:gd name="connsiteY117" fmla="*/ 1136650 h 6858000"/>
              <a:gd name="connsiteX118" fmla="*/ 52388 w 5794199"/>
              <a:gd name="connsiteY118" fmla="*/ 1095375 h 6858000"/>
              <a:gd name="connsiteX119" fmla="*/ 69850 w 5794199"/>
              <a:gd name="connsiteY119" fmla="*/ 1055687 h 6858000"/>
              <a:gd name="connsiteX120" fmla="*/ 88900 w 5794199"/>
              <a:gd name="connsiteY120" fmla="*/ 1017587 h 6858000"/>
              <a:gd name="connsiteX121" fmla="*/ 107950 w 5794199"/>
              <a:gd name="connsiteY121" fmla="*/ 981075 h 6858000"/>
              <a:gd name="connsiteX122" fmla="*/ 127000 w 5794199"/>
              <a:gd name="connsiteY122" fmla="*/ 942975 h 6858000"/>
              <a:gd name="connsiteX123" fmla="*/ 142875 w 5794199"/>
              <a:gd name="connsiteY123" fmla="*/ 901700 h 6858000"/>
              <a:gd name="connsiteX124" fmla="*/ 157163 w 5794199"/>
              <a:gd name="connsiteY124" fmla="*/ 854075 h 6858000"/>
              <a:gd name="connsiteX125" fmla="*/ 168275 w 5794199"/>
              <a:gd name="connsiteY125" fmla="*/ 801687 h 6858000"/>
              <a:gd name="connsiteX126" fmla="*/ 176213 w 5794199"/>
              <a:gd name="connsiteY126" fmla="*/ 744537 h 6858000"/>
              <a:gd name="connsiteX127" fmla="*/ 179388 w 5794199"/>
              <a:gd name="connsiteY127" fmla="*/ 673100 h 6858000"/>
              <a:gd name="connsiteX128" fmla="*/ 176213 w 5794199"/>
              <a:gd name="connsiteY128" fmla="*/ 606425 h 6858000"/>
              <a:gd name="connsiteX129" fmla="*/ 168275 w 5794199"/>
              <a:gd name="connsiteY129" fmla="*/ 546100 h 6858000"/>
              <a:gd name="connsiteX130" fmla="*/ 157163 w 5794199"/>
              <a:gd name="connsiteY130" fmla="*/ 496887 h 6858000"/>
              <a:gd name="connsiteX131" fmla="*/ 142875 w 5794199"/>
              <a:gd name="connsiteY131" fmla="*/ 450850 h 6858000"/>
              <a:gd name="connsiteX132" fmla="*/ 127000 w 5794199"/>
              <a:gd name="connsiteY132" fmla="*/ 409575 h 6858000"/>
              <a:gd name="connsiteX133" fmla="*/ 109538 w 5794199"/>
              <a:gd name="connsiteY133" fmla="*/ 369887 h 6858000"/>
              <a:gd name="connsiteX134" fmla="*/ 92075 w 5794199"/>
              <a:gd name="connsiteY134" fmla="*/ 334962 h 6858000"/>
              <a:gd name="connsiteX135" fmla="*/ 73025 w 5794199"/>
              <a:gd name="connsiteY135" fmla="*/ 296862 h 6858000"/>
              <a:gd name="connsiteX136" fmla="*/ 53975 w 5794199"/>
              <a:gd name="connsiteY136" fmla="*/ 260350 h 6858000"/>
              <a:gd name="connsiteX137" fmla="*/ 38100 w 5794199"/>
              <a:gd name="connsiteY137" fmla="*/ 217487 h 6858000"/>
              <a:gd name="connsiteX138" fmla="*/ 22225 w 5794199"/>
              <a:gd name="connsiteY138" fmla="*/ 174625 h 6858000"/>
              <a:gd name="connsiteX139" fmla="*/ 12700 w 5794199"/>
              <a:gd name="connsiteY139" fmla="*/ 122237 h 6858000"/>
              <a:gd name="connsiteX140" fmla="*/ 4763 w 5794199"/>
              <a:gd name="connsiteY140" fmla="*/ 6667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5794199" h="6858000">
                <a:moveTo>
                  <a:pt x="0" y="0"/>
                </a:moveTo>
                <a:lnTo>
                  <a:pt x="5794199" y="0"/>
                </a:lnTo>
                <a:lnTo>
                  <a:pt x="5794199" y="6858000"/>
                </a:lnTo>
                <a:lnTo>
                  <a:pt x="0" y="6858000"/>
                </a:lnTo>
                <a:lnTo>
                  <a:pt x="4763" y="6791325"/>
                </a:lnTo>
                <a:lnTo>
                  <a:pt x="12700" y="6735762"/>
                </a:lnTo>
                <a:lnTo>
                  <a:pt x="22225" y="6683375"/>
                </a:lnTo>
                <a:lnTo>
                  <a:pt x="38100" y="6640512"/>
                </a:lnTo>
                <a:lnTo>
                  <a:pt x="53975" y="6597650"/>
                </a:lnTo>
                <a:lnTo>
                  <a:pt x="73025" y="6561137"/>
                </a:lnTo>
                <a:lnTo>
                  <a:pt x="92075" y="6523037"/>
                </a:lnTo>
                <a:lnTo>
                  <a:pt x="109538" y="6488112"/>
                </a:lnTo>
                <a:lnTo>
                  <a:pt x="127000" y="6448425"/>
                </a:lnTo>
                <a:lnTo>
                  <a:pt x="142875" y="6407150"/>
                </a:lnTo>
                <a:lnTo>
                  <a:pt x="157163" y="6361112"/>
                </a:lnTo>
                <a:lnTo>
                  <a:pt x="168275" y="6311900"/>
                </a:lnTo>
                <a:lnTo>
                  <a:pt x="176213" y="6251575"/>
                </a:lnTo>
                <a:lnTo>
                  <a:pt x="179388" y="6183312"/>
                </a:lnTo>
                <a:lnTo>
                  <a:pt x="176213" y="6113462"/>
                </a:lnTo>
                <a:lnTo>
                  <a:pt x="168275" y="6056312"/>
                </a:lnTo>
                <a:lnTo>
                  <a:pt x="157163" y="6003925"/>
                </a:lnTo>
                <a:lnTo>
                  <a:pt x="142875" y="5956300"/>
                </a:lnTo>
                <a:lnTo>
                  <a:pt x="127000" y="5915025"/>
                </a:lnTo>
                <a:lnTo>
                  <a:pt x="107950" y="5876925"/>
                </a:lnTo>
                <a:lnTo>
                  <a:pt x="88900" y="5840412"/>
                </a:lnTo>
                <a:lnTo>
                  <a:pt x="69850" y="5802312"/>
                </a:lnTo>
                <a:lnTo>
                  <a:pt x="52388" y="5762625"/>
                </a:lnTo>
                <a:lnTo>
                  <a:pt x="34925" y="5721350"/>
                </a:lnTo>
                <a:lnTo>
                  <a:pt x="20638" y="5675312"/>
                </a:lnTo>
                <a:lnTo>
                  <a:pt x="11113" y="5622925"/>
                </a:lnTo>
                <a:lnTo>
                  <a:pt x="1588" y="5562600"/>
                </a:lnTo>
                <a:lnTo>
                  <a:pt x="0" y="5494337"/>
                </a:lnTo>
                <a:lnTo>
                  <a:pt x="1588" y="5426075"/>
                </a:lnTo>
                <a:lnTo>
                  <a:pt x="11113" y="5365750"/>
                </a:lnTo>
                <a:lnTo>
                  <a:pt x="20638" y="5313362"/>
                </a:lnTo>
                <a:lnTo>
                  <a:pt x="34925" y="5268912"/>
                </a:lnTo>
                <a:lnTo>
                  <a:pt x="52388" y="5226050"/>
                </a:lnTo>
                <a:lnTo>
                  <a:pt x="69850" y="5186362"/>
                </a:lnTo>
                <a:lnTo>
                  <a:pt x="88900" y="5149850"/>
                </a:lnTo>
                <a:lnTo>
                  <a:pt x="107950" y="5114925"/>
                </a:lnTo>
                <a:lnTo>
                  <a:pt x="127000" y="5075237"/>
                </a:lnTo>
                <a:lnTo>
                  <a:pt x="142875" y="5033962"/>
                </a:lnTo>
                <a:lnTo>
                  <a:pt x="157163" y="4987925"/>
                </a:lnTo>
                <a:lnTo>
                  <a:pt x="168275" y="4935537"/>
                </a:lnTo>
                <a:lnTo>
                  <a:pt x="176213" y="4875212"/>
                </a:lnTo>
                <a:lnTo>
                  <a:pt x="179388" y="4806950"/>
                </a:lnTo>
                <a:lnTo>
                  <a:pt x="176213" y="4738687"/>
                </a:lnTo>
                <a:lnTo>
                  <a:pt x="168275" y="4678362"/>
                </a:lnTo>
                <a:lnTo>
                  <a:pt x="157163" y="4625975"/>
                </a:lnTo>
                <a:lnTo>
                  <a:pt x="142875" y="4579937"/>
                </a:lnTo>
                <a:lnTo>
                  <a:pt x="127000" y="4537075"/>
                </a:lnTo>
                <a:lnTo>
                  <a:pt x="107950" y="4498975"/>
                </a:lnTo>
                <a:lnTo>
                  <a:pt x="69850" y="4424362"/>
                </a:lnTo>
                <a:lnTo>
                  <a:pt x="52388" y="4386262"/>
                </a:lnTo>
                <a:lnTo>
                  <a:pt x="34925" y="4343400"/>
                </a:lnTo>
                <a:lnTo>
                  <a:pt x="20638" y="4297362"/>
                </a:lnTo>
                <a:lnTo>
                  <a:pt x="11113" y="4244975"/>
                </a:lnTo>
                <a:lnTo>
                  <a:pt x="1588" y="4186237"/>
                </a:lnTo>
                <a:lnTo>
                  <a:pt x="0" y="4116387"/>
                </a:lnTo>
                <a:lnTo>
                  <a:pt x="1588" y="4048125"/>
                </a:lnTo>
                <a:lnTo>
                  <a:pt x="11113" y="3987800"/>
                </a:lnTo>
                <a:lnTo>
                  <a:pt x="20638" y="3935412"/>
                </a:lnTo>
                <a:lnTo>
                  <a:pt x="34925" y="3890962"/>
                </a:lnTo>
                <a:lnTo>
                  <a:pt x="52388" y="3848100"/>
                </a:lnTo>
                <a:lnTo>
                  <a:pt x="69850" y="3811587"/>
                </a:lnTo>
                <a:lnTo>
                  <a:pt x="107950" y="3736975"/>
                </a:lnTo>
                <a:lnTo>
                  <a:pt x="127000" y="3697287"/>
                </a:lnTo>
                <a:lnTo>
                  <a:pt x="142875" y="3656012"/>
                </a:lnTo>
                <a:lnTo>
                  <a:pt x="157163" y="3609975"/>
                </a:lnTo>
                <a:lnTo>
                  <a:pt x="168275" y="3557587"/>
                </a:lnTo>
                <a:lnTo>
                  <a:pt x="176213" y="3497262"/>
                </a:lnTo>
                <a:lnTo>
                  <a:pt x="179388" y="3427412"/>
                </a:lnTo>
                <a:lnTo>
                  <a:pt x="176213" y="3360737"/>
                </a:lnTo>
                <a:lnTo>
                  <a:pt x="168275" y="3300412"/>
                </a:lnTo>
                <a:lnTo>
                  <a:pt x="157163" y="3248025"/>
                </a:lnTo>
                <a:lnTo>
                  <a:pt x="142875" y="3201987"/>
                </a:lnTo>
                <a:lnTo>
                  <a:pt x="127000" y="3160712"/>
                </a:lnTo>
                <a:lnTo>
                  <a:pt x="107950" y="3121025"/>
                </a:lnTo>
                <a:lnTo>
                  <a:pt x="88900" y="3084512"/>
                </a:lnTo>
                <a:lnTo>
                  <a:pt x="69850" y="3046412"/>
                </a:lnTo>
                <a:lnTo>
                  <a:pt x="52388" y="3009900"/>
                </a:lnTo>
                <a:lnTo>
                  <a:pt x="34925" y="2967037"/>
                </a:lnTo>
                <a:lnTo>
                  <a:pt x="20638" y="2922587"/>
                </a:lnTo>
                <a:lnTo>
                  <a:pt x="11113" y="2868612"/>
                </a:lnTo>
                <a:lnTo>
                  <a:pt x="1588" y="2809875"/>
                </a:lnTo>
                <a:lnTo>
                  <a:pt x="0" y="2741612"/>
                </a:lnTo>
                <a:lnTo>
                  <a:pt x="1588" y="2671762"/>
                </a:lnTo>
                <a:lnTo>
                  <a:pt x="11113" y="2613025"/>
                </a:lnTo>
                <a:lnTo>
                  <a:pt x="20638" y="2560637"/>
                </a:lnTo>
                <a:lnTo>
                  <a:pt x="34925" y="2513012"/>
                </a:lnTo>
                <a:lnTo>
                  <a:pt x="52388" y="2471737"/>
                </a:lnTo>
                <a:lnTo>
                  <a:pt x="69850" y="2433637"/>
                </a:lnTo>
                <a:lnTo>
                  <a:pt x="88900" y="2395537"/>
                </a:lnTo>
                <a:lnTo>
                  <a:pt x="107950" y="2359025"/>
                </a:lnTo>
                <a:lnTo>
                  <a:pt x="127000" y="2319337"/>
                </a:lnTo>
                <a:lnTo>
                  <a:pt x="142875" y="2278062"/>
                </a:lnTo>
                <a:lnTo>
                  <a:pt x="157163" y="2232025"/>
                </a:lnTo>
                <a:lnTo>
                  <a:pt x="168275" y="2179637"/>
                </a:lnTo>
                <a:lnTo>
                  <a:pt x="176213" y="2119312"/>
                </a:lnTo>
                <a:lnTo>
                  <a:pt x="179388" y="2051050"/>
                </a:lnTo>
                <a:lnTo>
                  <a:pt x="176213" y="1982787"/>
                </a:lnTo>
                <a:lnTo>
                  <a:pt x="168275" y="1922462"/>
                </a:lnTo>
                <a:lnTo>
                  <a:pt x="157163" y="1870075"/>
                </a:lnTo>
                <a:lnTo>
                  <a:pt x="142875" y="1824037"/>
                </a:lnTo>
                <a:lnTo>
                  <a:pt x="127000" y="1782762"/>
                </a:lnTo>
                <a:lnTo>
                  <a:pt x="107950" y="1743075"/>
                </a:lnTo>
                <a:lnTo>
                  <a:pt x="88900" y="1708150"/>
                </a:lnTo>
                <a:lnTo>
                  <a:pt x="69850" y="1671637"/>
                </a:lnTo>
                <a:lnTo>
                  <a:pt x="52388" y="1631950"/>
                </a:lnTo>
                <a:lnTo>
                  <a:pt x="34925" y="1589087"/>
                </a:lnTo>
                <a:lnTo>
                  <a:pt x="20638" y="1544637"/>
                </a:lnTo>
                <a:lnTo>
                  <a:pt x="11113" y="1492250"/>
                </a:lnTo>
                <a:lnTo>
                  <a:pt x="1588" y="1431925"/>
                </a:lnTo>
                <a:lnTo>
                  <a:pt x="0" y="1363662"/>
                </a:lnTo>
                <a:lnTo>
                  <a:pt x="1588" y="1295400"/>
                </a:lnTo>
                <a:lnTo>
                  <a:pt x="11113" y="1235075"/>
                </a:lnTo>
                <a:lnTo>
                  <a:pt x="20638" y="1182687"/>
                </a:lnTo>
                <a:lnTo>
                  <a:pt x="34925" y="1136650"/>
                </a:lnTo>
                <a:lnTo>
                  <a:pt x="52388" y="1095375"/>
                </a:lnTo>
                <a:lnTo>
                  <a:pt x="69850" y="1055687"/>
                </a:lnTo>
                <a:lnTo>
                  <a:pt x="88900" y="1017587"/>
                </a:lnTo>
                <a:lnTo>
                  <a:pt x="107950" y="981075"/>
                </a:lnTo>
                <a:lnTo>
                  <a:pt x="127000" y="942975"/>
                </a:lnTo>
                <a:lnTo>
                  <a:pt x="142875" y="901700"/>
                </a:lnTo>
                <a:lnTo>
                  <a:pt x="157163" y="854075"/>
                </a:lnTo>
                <a:lnTo>
                  <a:pt x="168275" y="801687"/>
                </a:lnTo>
                <a:lnTo>
                  <a:pt x="176213" y="744537"/>
                </a:lnTo>
                <a:lnTo>
                  <a:pt x="179388" y="673100"/>
                </a:lnTo>
                <a:lnTo>
                  <a:pt x="176213" y="606425"/>
                </a:lnTo>
                <a:lnTo>
                  <a:pt x="168275" y="546100"/>
                </a:lnTo>
                <a:lnTo>
                  <a:pt x="157163" y="496887"/>
                </a:lnTo>
                <a:lnTo>
                  <a:pt x="142875" y="450850"/>
                </a:lnTo>
                <a:lnTo>
                  <a:pt x="127000" y="409575"/>
                </a:lnTo>
                <a:lnTo>
                  <a:pt x="109538" y="369887"/>
                </a:lnTo>
                <a:lnTo>
                  <a:pt x="92075" y="334962"/>
                </a:lnTo>
                <a:lnTo>
                  <a:pt x="73025" y="296862"/>
                </a:lnTo>
                <a:lnTo>
                  <a:pt x="53975" y="260350"/>
                </a:lnTo>
                <a:lnTo>
                  <a:pt x="38100" y="217487"/>
                </a:lnTo>
                <a:lnTo>
                  <a:pt x="22225" y="174625"/>
                </a:lnTo>
                <a:lnTo>
                  <a:pt x="12700" y="122237"/>
                </a:lnTo>
                <a:lnTo>
                  <a:pt x="4763" y="6667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E6C7BA4-4DD8-338E-D943-520CFB5FC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983" y="0"/>
            <a:ext cx="5250232" cy="6858000"/>
          </a:xfrm>
        </p:spPr>
        <p:txBody>
          <a:bodyPr>
            <a:normAutofit/>
          </a:bodyPr>
          <a:lstStyle/>
          <a:p>
            <a:pPr>
              <a:lnSpc>
                <a:spcPct val="190000"/>
              </a:lnSpc>
            </a:pPr>
            <a:r>
              <a:rPr lang="de-DE" sz="3800" dirty="0"/>
              <a:t>Thema: </a:t>
            </a:r>
            <a:br>
              <a:rPr lang="de-DE" sz="3800" dirty="0"/>
            </a:br>
            <a:r>
              <a:rPr lang="de-DE" sz="3800" dirty="0" err="1"/>
              <a:t>steuermann</a:t>
            </a:r>
            <a:r>
              <a:rPr lang="de-DE" sz="3800" dirty="0"/>
              <a:t/>
            </a:r>
            <a:br>
              <a:rPr lang="de-DE" sz="3800" dirty="0"/>
            </a:br>
            <a:r>
              <a:rPr lang="de-DE" sz="3800" dirty="0"/>
              <a:t>von der </a:t>
            </a:r>
            <a:r>
              <a:rPr lang="de-DE" sz="3800" dirty="0" err="1"/>
              <a:t>kunst</a:t>
            </a:r>
            <a:r>
              <a:rPr lang="de-DE" sz="3800" dirty="0"/>
              <a:t> zu führen</a:t>
            </a:r>
            <a:br>
              <a:rPr lang="de-DE" sz="3800" dirty="0"/>
            </a:br>
            <a:endParaRPr lang="de-DE" sz="38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564B4DB-1447-4C2A-8628-6D6A0859B4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18FB602-FE34-410F-1C80-E781202A5247}"/>
              </a:ext>
            </a:extLst>
          </p:cNvPr>
          <p:cNvSpPr txBox="1">
            <a:spLocks/>
          </p:cNvSpPr>
          <p:nvPr/>
        </p:nvSpPr>
        <p:spPr>
          <a:xfrm>
            <a:off x="5942802" y="5397500"/>
            <a:ext cx="6249198" cy="1460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800" dirty="0">
                <a:solidFill>
                  <a:schemeClr val="tx1"/>
                </a:solidFill>
              </a:rPr>
              <a:t>IM NAMEN DER GEFLÜCHTETEN</a:t>
            </a:r>
          </a:p>
        </p:txBody>
      </p:sp>
      <p:pic>
        <p:nvPicPr>
          <p:cNvPr id="9" name="Bild 1">
            <a:extLst>
              <a:ext uri="{FF2B5EF4-FFF2-40B4-BE49-F238E27FC236}">
                <a16:creationId xmlns:a16="http://schemas.microsoft.com/office/drawing/2014/main" id="{01CC5CCD-A46A-C7A4-6B24-A8EAF5B2C3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664" y="0"/>
            <a:ext cx="6710336" cy="68579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25946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3135D2-24C1-4C90-8944-7AFDD01DC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25" y="255385"/>
            <a:ext cx="9111522" cy="811415"/>
          </a:xfrm>
        </p:spPr>
        <p:txBody>
          <a:bodyPr/>
          <a:lstStyle/>
          <a:p>
            <a:r>
              <a:rPr lang="de-DE" dirty="0"/>
              <a:t>Situative </a:t>
            </a:r>
            <a:r>
              <a:rPr lang="de-DE" dirty="0" err="1"/>
              <a:t>führungsstil</a:t>
            </a:r>
            <a:endParaRPr lang="de-DE" dirty="0"/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A4DD966D-2221-A32E-07D0-8BB31B0333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8500293"/>
              </p:ext>
            </p:extLst>
          </p:nvPr>
        </p:nvGraphicFramePr>
        <p:xfrm>
          <a:off x="2155825" y="1301750"/>
          <a:ext cx="7389813" cy="555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Arbeitsblatt" r:id="rId4" imgW="2222500" imgH="1701800" progId="Excel.Sheet.8">
                  <p:embed/>
                </p:oleObj>
              </mc:Choice>
              <mc:Fallback>
                <p:oleObj name="Arbeitsblatt" r:id="rId4" imgW="2222500" imgH="1701800" progId="Excel.Sheet.8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A4DD966D-2221-A32E-07D0-8BB31B0333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5825" y="1301750"/>
                        <a:ext cx="7389813" cy="5556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2114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D4DA42-A77E-2AEB-2674-75D399D5B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9400" y="618565"/>
            <a:ext cx="7711440" cy="1282037"/>
          </a:xfrm>
        </p:spPr>
        <p:txBody>
          <a:bodyPr>
            <a:normAutofit/>
          </a:bodyPr>
          <a:lstStyle/>
          <a:p>
            <a:r>
              <a:rPr lang="de-DE" sz="6000" dirty="0"/>
              <a:t>Fragen IM GEBET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FE6781-B017-840F-1CC9-230C9E75F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66616" y="2481127"/>
            <a:ext cx="8185584" cy="375830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Als </a:t>
            </a:r>
            <a:r>
              <a:rPr lang="de-DE" dirty="0" err="1"/>
              <a:t>leiter</a:t>
            </a:r>
            <a:endParaRPr lang="de-DE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/>
              <a:t>MEIN NATÜRLICHER FÜHRUNGSSTIL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/>
              <a:t>OFFEN FÜR ANDERE FÜHRUNGSSTILE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/>
              <a:t>WER SOLLTE WIE GEFÜHRT WERDEN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/>
              <a:t>IN WELCHER SITUATION WIRD ENTSCHIEDEN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dirty="0"/>
              <a:t>ALS MITARBEITERIN UND MITARBEITER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/>
              <a:t>WELCHER FÜHRUNGSSTIL FÖRDERT MEIN WACHSTUM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/>
              <a:t>BEREITSCHAFT MICH FÜHREN ZU LASSEN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92475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D4DA42-A77E-2AEB-2674-75D399D5B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0500" y="190501"/>
            <a:ext cx="7711440" cy="1282037"/>
          </a:xfrm>
        </p:spPr>
        <p:txBody>
          <a:bodyPr>
            <a:normAutofit/>
          </a:bodyPr>
          <a:lstStyle/>
          <a:p>
            <a:r>
              <a:rPr lang="de-DE" sz="6000" dirty="0"/>
              <a:t>DIE GROSSE VISION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FE6781-B017-840F-1CC9-230C9E75F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30500" y="1689100"/>
            <a:ext cx="8521700" cy="4978399"/>
          </a:xfrm>
        </p:spPr>
        <p:txBody>
          <a:bodyPr>
            <a:normAutofit fontScale="85000" lnSpcReduction="10000"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de-DE" dirty="0"/>
              <a:t>ZIEL VON AUTORITÄT IST GESUNDES WACHSTUM ZU FÖRDERN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dirty="0"/>
              <a:t>MATTHÄUS 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800" dirty="0"/>
              <a:t>Jesus kam und sagte zu seinen Jüngern: »Mir ist alle Macht (</a:t>
            </a:r>
            <a:r>
              <a:rPr lang="de-DE" sz="2800" dirty="0" err="1"/>
              <a:t>exousia</a:t>
            </a:r>
            <a:r>
              <a:rPr lang="de-DE" sz="2800" dirty="0"/>
              <a:t> – Autorität) im Himmel und auf der Erde gegeben.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800" dirty="0"/>
              <a:t>Darum geht und macht alle Völker zu Jüngern. Tauft sie im Namen des Vaters und des Sohnes und des Heiligen Geistes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800" dirty="0"/>
              <a:t>und lehrt sie, alles zu befolgen, was ich euch aufgetragen habe. Und ich versichere euch: Ich bin immer bei euch bis ans Ende der Zeit.«</a:t>
            </a:r>
          </a:p>
        </p:txBody>
      </p:sp>
    </p:spTree>
    <p:extLst>
      <p:ext uri="{BB962C8B-B14F-4D97-AF65-F5344CB8AC3E}">
        <p14:creationId xmlns:p14="http://schemas.microsoft.com/office/powerpoint/2010/main" val="1637059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5EC03388-C006-4877-82B8-D243165593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C7B296B-C8F3-C599-5AE0-91BDDF8B44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2373" r="-3" b="-3"/>
          <a:stretch/>
        </p:blipFill>
        <p:spPr>
          <a:xfrm>
            <a:off x="5719402" y="3504142"/>
            <a:ext cx="6472598" cy="3353858"/>
          </a:xfrm>
          <a:custGeom>
            <a:avLst/>
            <a:gdLst/>
            <a:ahLst/>
            <a:cxnLst/>
            <a:rect l="l" t="t" r="r" b="b"/>
            <a:pathLst>
              <a:path w="6472598" h="3353858">
                <a:moveTo>
                  <a:pt x="4081" y="0"/>
                </a:moveTo>
                <a:lnTo>
                  <a:pt x="6472598" y="0"/>
                </a:lnTo>
                <a:lnTo>
                  <a:pt x="6472598" y="3353858"/>
                </a:lnTo>
                <a:lnTo>
                  <a:pt x="179388" y="3353858"/>
                </a:lnTo>
                <a:lnTo>
                  <a:pt x="174625" y="3287183"/>
                </a:lnTo>
                <a:lnTo>
                  <a:pt x="166688" y="3231620"/>
                </a:lnTo>
                <a:lnTo>
                  <a:pt x="157163" y="3179233"/>
                </a:lnTo>
                <a:lnTo>
                  <a:pt x="141288" y="3136370"/>
                </a:lnTo>
                <a:lnTo>
                  <a:pt x="125414" y="3093508"/>
                </a:lnTo>
                <a:lnTo>
                  <a:pt x="106363" y="3056995"/>
                </a:lnTo>
                <a:lnTo>
                  <a:pt x="87313" y="3018895"/>
                </a:lnTo>
                <a:lnTo>
                  <a:pt x="69850" y="2983970"/>
                </a:lnTo>
                <a:lnTo>
                  <a:pt x="52388" y="2944283"/>
                </a:lnTo>
                <a:lnTo>
                  <a:pt x="36513" y="2903008"/>
                </a:lnTo>
                <a:lnTo>
                  <a:pt x="22225" y="2856970"/>
                </a:lnTo>
                <a:lnTo>
                  <a:pt x="11113" y="2807758"/>
                </a:lnTo>
                <a:lnTo>
                  <a:pt x="3176" y="2747433"/>
                </a:lnTo>
                <a:lnTo>
                  <a:pt x="0" y="2679170"/>
                </a:lnTo>
                <a:lnTo>
                  <a:pt x="3176" y="2609320"/>
                </a:lnTo>
                <a:lnTo>
                  <a:pt x="11113" y="2552170"/>
                </a:lnTo>
                <a:lnTo>
                  <a:pt x="22225" y="2499783"/>
                </a:lnTo>
                <a:lnTo>
                  <a:pt x="36513" y="2452158"/>
                </a:lnTo>
                <a:lnTo>
                  <a:pt x="52388" y="2410883"/>
                </a:lnTo>
                <a:lnTo>
                  <a:pt x="71438" y="2372783"/>
                </a:lnTo>
                <a:lnTo>
                  <a:pt x="90488" y="2336270"/>
                </a:lnTo>
                <a:lnTo>
                  <a:pt x="109538" y="2298170"/>
                </a:lnTo>
                <a:lnTo>
                  <a:pt x="127001" y="2258483"/>
                </a:lnTo>
                <a:lnTo>
                  <a:pt x="144464" y="2217208"/>
                </a:lnTo>
                <a:lnTo>
                  <a:pt x="158750" y="2171170"/>
                </a:lnTo>
                <a:lnTo>
                  <a:pt x="168275" y="2118783"/>
                </a:lnTo>
                <a:lnTo>
                  <a:pt x="177800" y="2058458"/>
                </a:lnTo>
                <a:lnTo>
                  <a:pt x="179388" y="1990195"/>
                </a:lnTo>
                <a:lnTo>
                  <a:pt x="177800" y="1921933"/>
                </a:lnTo>
                <a:lnTo>
                  <a:pt x="168275" y="1861608"/>
                </a:lnTo>
                <a:lnTo>
                  <a:pt x="158750" y="1809220"/>
                </a:lnTo>
                <a:lnTo>
                  <a:pt x="144464" y="1764770"/>
                </a:lnTo>
                <a:lnTo>
                  <a:pt x="127001" y="1721908"/>
                </a:lnTo>
                <a:lnTo>
                  <a:pt x="109538" y="1682220"/>
                </a:lnTo>
                <a:lnTo>
                  <a:pt x="90488" y="1645708"/>
                </a:lnTo>
                <a:lnTo>
                  <a:pt x="71438" y="1610783"/>
                </a:lnTo>
                <a:lnTo>
                  <a:pt x="52388" y="1571095"/>
                </a:lnTo>
                <a:lnTo>
                  <a:pt x="36513" y="1529820"/>
                </a:lnTo>
                <a:lnTo>
                  <a:pt x="22225" y="1483783"/>
                </a:lnTo>
                <a:lnTo>
                  <a:pt x="11113" y="1431395"/>
                </a:lnTo>
                <a:lnTo>
                  <a:pt x="3176" y="1371070"/>
                </a:lnTo>
                <a:lnTo>
                  <a:pt x="0" y="1302808"/>
                </a:lnTo>
                <a:lnTo>
                  <a:pt x="3176" y="1234545"/>
                </a:lnTo>
                <a:lnTo>
                  <a:pt x="11113" y="1174220"/>
                </a:lnTo>
                <a:lnTo>
                  <a:pt x="22225" y="1121833"/>
                </a:lnTo>
                <a:lnTo>
                  <a:pt x="36513" y="1075795"/>
                </a:lnTo>
                <a:lnTo>
                  <a:pt x="52388" y="1032933"/>
                </a:lnTo>
                <a:lnTo>
                  <a:pt x="71438" y="994833"/>
                </a:lnTo>
                <a:lnTo>
                  <a:pt x="109538" y="920220"/>
                </a:lnTo>
                <a:lnTo>
                  <a:pt x="127001" y="882120"/>
                </a:lnTo>
                <a:lnTo>
                  <a:pt x="144464" y="839258"/>
                </a:lnTo>
                <a:lnTo>
                  <a:pt x="158750" y="793220"/>
                </a:lnTo>
                <a:lnTo>
                  <a:pt x="168275" y="740833"/>
                </a:lnTo>
                <a:lnTo>
                  <a:pt x="177800" y="682095"/>
                </a:lnTo>
                <a:lnTo>
                  <a:pt x="179388" y="612245"/>
                </a:lnTo>
                <a:lnTo>
                  <a:pt x="177800" y="543983"/>
                </a:lnTo>
                <a:lnTo>
                  <a:pt x="168275" y="483658"/>
                </a:lnTo>
                <a:lnTo>
                  <a:pt x="158750" y="431270"/>
                </a:lnTo>
                <a:lnTo>
                  <a:pt x="144464" y="386820"/>
                </a:lnTo>
                <a:lnTo>
                  <a:pt x="127001" y="343958"/>
                </a:lnTo>
                <a:lnTo>
                  <a:pt x="109538" y="307445"/>
                </a:lnTo>
                <a:lnTo>
                  <a:pt x="71438" y="232833"/>
                </a:lnTo>
                <a:lnTo>
                  <a:pt x="52388" y="193145"/>
                </a:lnTo>
                <a:lnTo>
                  <a:pt x="36513" y="151870"/>
                </a:lnTo>
                <a:lnTo>
                  <a:pt x="22225" y="105833"/>
                </a:lnTo>
                <a:lnTo>
                  <a:pt x="11113" y="53445"/>
                </a:lnTo>
                <a:close/>
              </a:path>
            </a:pathLst>
          </a:custGeom>
        </p:spPr>
      </p:pic>
      <p:sp useBgFill="1">
        <p:nvSpPr>
          <p:cNvPr id="32" name="Freeform: Shape 31">
            <a:extLst>
              <a:ext uri="{FF2B5EF4-FFF2-40B4-BE49-F238E27FC236}">
                <a16:creationId xmlns:a16="http://schemas.microsoft.com/office/drawing/2014/main" id="{986F59B9-7AC9-46B1-B8E4-AE7EEDD92B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794199" cy="6858000"/>
          </a:xfrm>
          <a:custGeom>
            <a:avLst/>
            <a:gdLst>
              <a:gd name="connsiteX0" fmla="*/ 0 w 5794199"/>
              <a:gd name="connsiteY0" fmla="*/ 0 h 6858000"/>
              <a:gd name="connsiteX1" fmla="*/ 5794199 w 5794199"/>
              <a:gd name="connsiteY1" fmla="*/ 0 h 6858000"/>
              <a:gd name="connsiteX2" fmla="*/ 5794199 w 5794199"/>
              <a:gd name="connsiteY2" fmla="*/ 6858000 h 6858000"/>
              <a:gd name="connsiteX3" fmla="*/ 0 w 5794199"/>
              <a:gd name="connsiteY3" fmla="*/ 6858000 h 6858000"/>
              <a:gd name="connsiteX4" fmla="*/ 4763 w 5794199"/>
              <a:gd name="connsiteY4" fmla="*/ 6791325 h 6858000"/>
              <a:gd name="connsiteX5" fmla="*/ 12700 w 5794199"/>
              <a:gd name="connsiteY5" fmla="*/ 6735762 h 6858000"/>
              <a:gd name="connsiteX6" fmla="*/ 22225 w 5794199"/>
              <a:gd name="connsiteY6" fmla="*/ 6683375 h 6858000"/>
              <a:gd name="connsiteX7" fmla="*/ 38100 w 5794199"/>
              <a:gd name="connsiteY7" fmla="*/ 6640512 h 6858000"/>
              <a:gd name="connsiteX8" fmla="*/ 53975 w 5794199"/>
              <a:gd name="connsiteY8" fmla="*/ 6597650 h 6858000"/>
              <a:gd name="connsiteX9" fmla="*/ 73025 w 5794199"/>
              <a:gd name="connsiteY9" fmla="*/ 6561137 h 6858000"/>
              <a:gd name="connsiteX10" fmla="*/ 92075 w 5794199"/>
              <a:gd name="connsiteY10" fmla="*/ 6523037 h 6858000"/>
              <a:gd name="connsiteX11" fmla="*/ 109538 w 5794199"/>
              <a:gd name="connsiteY11" fmla="*/ 6488112 h 6858000"/>
              <a:gd name="connsiteX12" fmla="*/ 127000 w 5794199"/>
              <a:gd name="connsiteY12" fmla="*/ 6448425 h 6858000"/>
              <a:gd name="connsiteX13" fmla="*/ 142875 w 5794199"/>
              <a:gd name="connsiteY13" fmla="*/ 6407150 h 6858000"/>
              <a:gd name="connsiteX14" fmla="*/ 157163 w 5794199"/>
              <a:gd name="connsiteY14" fmla="*/ 6361112 h 6858000"/>
              <a:gd name="connsiteX15" fmla="*/ 168275 w 5794199"/>
              <a:gd name="connsiteY15" fmla="*/ 6311900 h 6858000"/>
              <a:gd name="connsiteX16" fmla="*/ 176213 w 5794199"/>
              <a:gd name="connsiteY16" fmla="*/ 6251575 h 6858000"/>
              <a:gd name="connsiteX17" fmla="*/ 179388 w 5794199"/>
              <a:gd name="connsiteY17" fmla="*/ 6183312 h 6858000"/>
              <a:gd name="connsiteX18" fmla="*/ 176213 w 5794199"/>
              <a:gd name="connsiteY18" fmla="*/ 6113462 h 6858000"/>
              <a:gd name="connsiteX19" fmla="*/ 168275 w 5794199"/>
              <a:gd name="connsiteY19" fmla="*/ 6056312 h 6858000"/>
              <a:gd name="connsiteX20" fmla="*/ 157163 w 5794199"/>
              <a:gd name="connsiteY20" fmla="*/ 6003925 h 6858000"/>
              <a:gd name="connsiteX21" fmla="*/ 142875 w 5794199"/>
              <a:gd name="connsiteY21" fmla="*/ 5956300 h 6858000"/>
              <a:gd name="connsiteX22" fmla="*/ 127000 w 5794199"/>
              <a:gd name="connsiteY22" fmla="*/ 5915025 h 6858000"/>
              <a:gd name="connsiteX23" fmla="*/ 107950 w 5794199"/>
              <a:gd name="connsiteY23" fmla="*/ 5876925 h 6858000"/>
              <a:gd name="connsiteX24" fmla="*/ 88900 w 5794199"/>
              <a:gd name="connsiteY24" fmla="*/ 5840412 h 6858000"/>
              <a:gd name="connsiteX25" fmla="*/ 69850 w 5794199"/>
              <a:gd name="connsiteY25" fmla="*/ 5802312 h 6858000"/>
              <a:gd name="connsiteX26" fmla="*/ 52388 w 5794199"/>
              <a:gd name="connsiteY26" fmla="*/ 5762625 h 6858000"/>
              <a:gd name="connsiteX27" fmla="*/ 34925 w 5794199"/>
              <a:gd name="connsiteY27" fmla="*/ 5721350 h 6858000"/>
              <a:gd name="connsiteX28" fmla="*/ 20638 w 5794199"/>
              <a:gd name="connsiteY28" fmla="*/ 5675312 h 6858000"/>
              <a:gd name="connsiteX29" fmla="*/ 11113 w 5794199"/>
              <a:gd name="connsiteY29" fmla="*/ 5622925 h 6858000"/>
              <a:gd name="connsiteX30" fmla="*/ 1588 w 5794199"/>
              <a:gd name="connsiteY30" fmla="*/ 5562600 h 6858000"/>
              <a:gd name="connsiteX31" fmla="*/ 0 w 5794199"/>
              <a:gd name="connsiteY31" fmla="*/ 5494337 h 6858000"/>
              <a:gd name="connsiteX32" fmla="*/ 1588 w 5794199"/>
              <a:gd name="connsiteY32" fmla="*/ 5426075 h 6858000"/>
              <a:gd name="connsiteX33" fmla="*/ 11113 w 5794199"/>
              <a:gd name="connsiteY33" fmla="*/ 5365750 h 6858000"/>
              <a:gd name="connsiteX34" fmla="*/ 20638 w 5794199"/>
              <a:gd name="connsiteY34" fmla="*/ 5313362 h 6858000"/>
              <a:gd name="connsiteX35" fmla="*/ 34925 w 5794199"/>
              <a:gd name="connsiteY35" fmla="*/ 5268912 h 6858000"/>
              <a:gd name="connsiteX36" fmla="*/ 52388 w 5794199"/>
              <a:gd name="connsiteY36" fmla="*/ 5226050 h 6858000"/>
              <a:gd name="connsiteX37" fmla="*/ 69850 w 5794199"/>
              <a:gd name="connsiteY37" fmla="*/ 5186362 h 6858000"/>
              <a:gd name="connsiteX38" fmla="*/ 88900 w 5794199"/>
              <a:gd name="connsiteY38" fmla="*/ 5149850 h 6858000"/>
              <a:gd name="connsiteX39" fmla="*/ 107950 w 5794199"/>
              <a:gd name="connsiteY39" fmla="*/ 5114925 h 6858000"/>
              <a:gd name="connsiteX40" fmla="*/ 127000 w 5794199"/>
              <a:gd name="connsiteY40" fmla="*/ 5075237 h 6858000"/>
              <a:gd name="connsiteX41" fmla="*/ 142875 w 5794199"/>
              <a:gd name="connsiteY41" fmla="*/ 5033962 h 6858000"/>
              <a:gd name="connsiteX42" fmla="*/ 157163 w 5794199"/>
              <a:gd name="connsiteY42" fmla="*/ 4987925 h 6858000"/>
              <a:gd name="connsiteX43" fmla="*/ 168275 w 5794199"/>
              <a:gd name="connsiteY43" fmla="*/ 4935537 h 6858000"/>
              <a:gd name="connsiteX44" fmla="*/ 176213 w 5794199"/>
              <a:gd name="connsiteY44" fmla="*/ 4875212 h 6858000"/>
              <a:gd name="connsiteX45" fmla="*/ 179388 w 5794199"/>
              <a:gd name="connsiteY45" fmla="*/ 4806950 h 6858000"/>
              <a:gd name="connsiteX46" fmla="*/ 176213 w 5794199"/>
              <a:gd name="connsiteY46" fmla="*/ 4738687 h 6858000"/>
              <a:gd name="connsiteX47" fmla="*/ 168275 w 5794199"/>
              <a:gd name="connsiteY47" fmla="*/ 4678362 h 6858000"/>
              <a:gd name="connsiteX48" fmla="*/ 157163 w 5794199"/>
              <a:gd name="connsiteY48" fmla="*/ 4625975 h 6858000"/>
              <a:gd name="connsiteX49" fmla="*/ 142875 w 5794199"/>
              <a:gd name="connsiteY49" fmla="*/ 4579937 h 6858000"/>
              <a:gd name="connsiteX50" fmla="*/ 127000 w 5794199"/>
              <a:gd name="connsiteY50" fmla="*/ 4537075 h 6858000"/>
              <a:gd name="connsiteX51" fmla="*/ 107950 w 5794199"/>
              <a:gd name="connsiteY51" fmla="*/ 4498975 h 6858000"/>
              <a:gd name="connsiteX52" fmla="*/ 69850 w 5794199"/>
              <a:gd name="connsiteY52" fmla="*/ 4424362 h 6858000"/>
              <a:gd name="connsiteX53" fmla="*/ 52388 w 5794199"/>
              <a:gd name="connsiteY53" fmla="*/ 4386262 h 6858000"/>
              <a:gd name="connsiteX54" fmla="*/ 34925 w 5794199"/>
              <a:gd name="connsiteY54" fmla="*/ 4343400 h 6858000"/>
              <a:gd name="connsiteX55" fmla="*/ 20638 w 5794199"/>
              <a:gd name="connsiteY55" fmla="*/ 4297362 h 6858000"/>
              <a:gd name="connsiteX56" fmla="*/ 11113 w 5794199"/>
              <a:gd name="connsiteY56" fmla="*/ 4244975 h 6858000"/>
              <a:gd name="connsiteX57" fmla="*/ 1588 w 5794199"/>
              <a:gd name="connsiteY57" fmla="*/ 4186237 h 6858000"/>
              <a:gd name="connsiteX58" fmla="*/ 0 w 5794199"/>
              <a:gd name="connsiteY58" fmla="*/ 4116387 h 6858000"/>
              <a:gd name="connsiteX59" fmla="*/ 1588 w 5794199"/>
              <a:gd name="connsiteY59" fmla="*/ 4048125 h 6858000"/>
              <a:gd name="connsiteX60" fmla="*/ 11113 w 5794199"/>
              <a:gd name="connsiteY60" fmla="*/ 3987800 h 6858000"/>
              <a:gd name="connsiteX61" fmla="*/ 20638 w 5794199"/>
              <a:gd name="connsiteY61" fmla="*/ 3935412 h 6858000"/>
              <a:gd name="connsiteX62" fmla="*/ 34925 w 5794199"/>
              <a:gd name="connsiteY62" fmla="*/ 3890962 h 6858000"/>
              <a:gd name="connsiteX63" fmla="*/ 52388 w 5794199"/>
              <a:gd name="connsiteY63" fmla="*/ 3848100 h 6858000"/>
              <a:gd name="connsiteX64" fmla="*/ 69850 w 5794199"/>
              <a:gd name="connsiteY64" fmla="*/ 3811587 h 6858000"/>
              <a:gd name="connsiteX65" fmla="*/ 107950 w 5794199"/>
              <a:gd name="connsiteY65" fmla="*/ 3736975 h 6858000"/>
              <a:gd name="connsiteX66" fmla="*/ 127000 w 5794199"/>
              <a:gd name="connsiteY66" fmla="*/ 3697287 h 6858000"/>
              <a:gd name="connsiteX67" fmla="*/ 142875 w 5794199"/>
              <a:gd name="connsiteY67" fmla="*/ 3656012 h 6858000"/>
              <a:gd name="connsiteX68" fmla="*/ 157163 w 5794199"/>
              <a:gd name="connsiteY68" fmla="*/ 3609975 h 6858000"/>
              <a:gd name="connsiteX69" fmla="*/ 168275 w 5794199"/>
              <a:gd name="connsiteY69" fmla="*/ 3557587 h 6858000"/>
              <a:gd name="connsiteX70" fmla="*/ 176213 w 5794199"/>
              <a:gd name="connsiteY70" fmla="*/ 3497262 h 6858000"/>
              <a:gd name="connsiteX71" fmla="*/ 179388 w 5794199"/>
              <a:gd name="connsiteY71" fmla="*/ 3427412 h 6858000"/>
              <a:gd name="connsiteX72" fmla="*/ 176213 w 5794199"/>
              <a:gd name="connsiteY72" fmla="*/ 3360737 h 6858000"/>
              <a:gd name="connsiteX73" fmla="*/ 168275 w 5794199"/>
              <a:gd name="connsiteY73" fmla="*/ 3300412 h 6858000"/>
              <a:gd name="connsiteX74" fmla="*/ 157163 w 5794199"/>
              <a:gd name="connsiteY74" fmla="*/ 3248025 h 6858000"/>
              <a:gd name="connsiteX75" fmla="*/ 142875 w 5794199"/>
              <a:gd name="connsiteY75" fmla="*/ 3201987 h 6858000"/>
              <a:gd name="connsiteX76" fmla="*/ 127000 w 5794199"/>
              <a:gd name="connsiteY76" fmla="*/ 3160712 h 6858000"/>
              <a:gd name="connsiteX77" fmla="*/ 107950 w 5794199"/>
              <a:gd name="connsiteY77" fmla="*/ 3121025 h 6858000"/>
              <a:gd name="connsiteX78" fmla="*/ 88900 w 5794199"/>
              <a:gd name="connsiteY78" fmla="*/ 3084512 h 6858000"/>
              <a:gd name="connsiteX79" fmla="*/ 69850 w 5794199"/>
              <a:gd name="connsiteY79" fmla="*/ 3046412 h 6858000"/>
              <a:gd name="connsiteX80" fmla="*/ 52388 w 5794199"/>
              <a:gd name="connsiteY80" fmla="*/ 3009900 h 6858000"/>
              <a:gd name="connsiteX81" fmla="*/ 34925 w 5794199"/>
              <a:gd name="connsiteY81" fmla="*/ 2967037 h 6858000"/>
              <a:gd name="connsiteX82" fmla="*/ 20638 w 5794199"/>
              <a:gd name="connsiteY82" fmla="*/ 2922587 h 6858000"/>
              <a:gd name="connsiteX83" fmla="*/ 11113 w 5794199"/>
              <a:gd name="connsiteY83" fmla="*/ 2868612 h 6858000"/>
              <a:gd name="connsiteX84" fmla="*/ 1588 w 5794199"/>
              <a:gd name="connsiteY84" fmla="*/ 2809875 h 6858000"/>
              <a:gd name="connsiteX85" fmla="*/ 0 w 5794199"/>
              <a:gd name="connsiteY85" fmla="*/ 2741612 h 6858000"/>
              <a:gd name="connsiteX86" fmla="*/ 1588 w 5794199"/>
              <a:gd name="connsiteY86" fmla="*/ 2671762 h 6858000"/>
              <a:gd name="connsiteX87" fmla="*/ 11113 w 5794199"/>
              <a:gd name="connsiteY87" fmla="*/ 2613025 h 6858000"/>
              <a:gd name="connsiteX88" fmla="*/ 20638 w 5794199"/>
              <a:gd name="connsiteY88" fmla="*/ 2560637 h 6858000"/>
              <a:gd name="connsiteX89" fmla="*/ 34925 w 5794199"/>
              <a:gd name="connsiteY89" fmla="*/ 2513012 h 6858000"/>
              <a:gd name="connsiteX90" fmla="*/ 52388 w 5794199"/>
              <a:gd name="connsiteY90" fmla="*/ 2471737 h 6858000"/>
              <a:gd name="connsiteX91" fmla="*/ 69850 w 5794199"/>
              <a:gd name="connsiteY91" fmla="*/ 2433637 h 6858000"/>
              <a:gd name="connsiteX92" fmla="*/ 88900 w 5794199"/>
              <a:gd name="connsiteY92" fmla="*/ 2395537 h 6858000"/>
              <a:gd name="connsiteX93" fmla="*/ 107950 w 5794199"/>
              <a:gd name="connsiteY93" fmla="*/ 2359025 h 6858000"/>
              <a:gd name="connsiteX94" fmla="*/ 127000 w 5794199"/>
              <a:gd name="connsiteY94" fmla="*/ 2319337 h 6858000"/>
              <a:gd name="connsiteX95" fmla="*/ 142875 w 5794199"/>
              <a:gd name="connsiteY95" fmla="*/ 2278062 h 6858000"/>
              <a:gd name="connsiteX96" fmla="*/ 157163 w 5794199"/>
              <a:gd name="connsiteY96" fmla="*/ 2232025 h 6858000"/>
              <a:gd name="connsiteX97" fmla="*/ 168275 w 5794199"/>
              <a:gd name="connsiteY97" fmla="*/ 2179637 h 6858000"/>
              <a:gd name="connsiteX98" fmla="*/ 176213 w 5794199"/>
              <a:gd name="connsiteY98" fmla="*/ 2119312 h 6858000"/>
              <a:gd name="connsiteX99" fmla="*/ 179388 w 5794199"/>
              <a:gd name="connsiteY99" fmla="*/ 2051050 h 6858000"/>
              <a:gd name="connsiteX100" fmla="*/ 176213 w 5794199"/>
              <a:gd name="connsiteY100" fmla="*/ 1982787 h 6858000"/>
              <a:gd name="connsiteX101" fmla="*/ 168275 w 5794199"/>
              <a:gd name="connsiteY101" fmla="*/ 1922462 h 6858000"/>
              <a:gd name="connsiteX102" fmla="*/ 157163 w 5794199"/>
              <a:gd name="connsiteY102" fmla="*/ 1870075 h 6858000"/>
              <a:gd name="connsiteX103" fmla="*/ 142875 w 5794199"/>
              <a:gd name="connsiteY103" fmla="*/ 1824037 h 6858000"/>
              <a:gd name="connsiteX104" fmla="*/ 127000 w 5794199"/>
              <a:gd name="connsiteY104" fmla="*/ 1782762 h 6858000"/>
              <a:gd name="connsiteX105" fmla="*/ 107950 w 5794199"/>
              <a:gd name="connsiteY105" fmla="*/ 1743075 h 6858000"/>
              <a:gd name="connsiteX106" fmla="*/ 88900 w 5794199"/>
              <a:gd name="connsiteY106" fmla="*/ 1708150 h 6858000"/>
              <a:gd name="connsiteX107" fmla="*/ 69850 w 5794199"/>
              <a:gd name="connsiteY107" fmla="*/ 1671637 h 6858000"/>
              <a:gd name="connsiteX108" fmla="*/ 52388 w 5794199"/>
              <a:gd name="connsiteY108" fmla="*/ 1631950 h 6858000"/>
              <a:gd name="connsiteX109" fmla="*/ 34925 w 5794199"/>
              <a:gd name="connsiteY109" fmla="*/ 1589087 h 6858000"/>
              <a:gd name="connsiteX110" fmla="*/ 20638 w 5794199"/>
              <a:gd name="connsiteY110" fmla="*/ 1544637 h 6858000"/>
              <a:gd name="connsiteX111" fmla="*/ 11113 w 5794199"/>
              <a:gd name="connsiteY111" fmla="*/ 1492250 h 6858000"/>
              <a:gd name="connsiteX112" fmla="*/ 1588 w 5794199"/>
              <a:gd name="connsiteY112" fmla="*/ 1431925 h 6858000"/>
              <a:gd name="connsiteX113" fmla="*/ 0 w 5794199"/>
              <a:gd name="connsiteY113" fmla="*/ 1363662 h 6858000"/>
              <a:gd name="connsiteX114" fmla="*/ 1588 w 5794199"/>
              <a:gd name="connsiteY114" fmla="*/ 1295400 h 6858000"/>
              <a:gd name="connsiteX115" fmla="*/ 11113 w 5794199"/>
              <a:gd name="connsiteY115" fmla="*/ 1235075 h 6858000"/>
              <a:gd name="connsiteX116" fmla="*/ 20638 w 5794199"/>
              <a:gd name="connsiteY116" fmla="*/ 1182687 h 6858000"/>
              <a:gd name="connsiteX117" fmla="*/ 34925 w 5794199"/>
              <a:gd name="connsiteY117" fmla="*/ 1136650 h 6858000"/>
              <a:gd name="connsiteX118" fmla="*/ 52388 w 5794199"/>
              <a:gd name="connsiteY118" fmla="*/ 1095375 h 6858000"/>
              <a:gd name="connsiteX119" fmla="*/ 69850 w 5794199"/>
              <a:gd name="connsiteY119" fmla="*/ 1055687 h 6858000"/>
              <a:gd name="connsiteX120" fmla="*/ 88900 w 5794199"/>
              <a:gd name="connsiteY120" fmla="*/ 1017587 h 6858000"/>
              <a:gd name="connsiteX121" fmla="*/ 107950 w 5794199"/>
              <a:gd name="connsiteY121" fmla="*/ 981075 h 6858000"/>
              <a:gd name="connsiteX122" fmla="*/ 127000 w 5794199"/>
              <a:gd name="connsiteY122" fmla="*/ 942975 h 6858000"/>
              <a:gd name="connsiteX123" fmla="*/ 142875 w 5794199"/>
              <a:gd name="connsiteY123" fmla="*/ 901700 h 6858000"/>
              <a:gd name="connsiteX124" fmla="*/ 157163 w 5794199"/>
              <a:gd name="connsiteY124" fmla="*/ 854075 h 6858000"/>
              <a:gd name="connsiteX125" fmla="*/ 168275 w 5794199"/>
              <a:gd name="connsiteY125" fmla="*/ 801687 h 6858000"/>
              <a:gd name="connsiteX126" fmla="*/ 176213 w 5794199"/>
              <a:gd name="connsiteY126" fmla="*/ 744537 h 6858000"/>
              <a:gd name="connsiteX127" fmla="*/ 179388 w 5794199"/>
              <a:gd name="connsiteY127" fmla="*/ 673100 h 6858000"/>
              <a:gd name="connsiteX128" fmla="*/ 176213 w 5794199"/>
              <a:gd name="connsiteY128" fmla="*/ 606425 h 6858000"/>
              <a:gd name="connsiteX129" fmla="*/ 168275 w 5794199"/>
              <a:gd name="connsiteY129" fmla="*/ 546100 h 6858000"/>
              <a:gd name="connsiteX130" fmla="*/ 157163 w 5794199"/>
              <a:gd name="connsiteY130" fmla="*/ 496887 h 6858000"/>
              <a:gd name="connsiteX131" fmla="*/ 142875 w 5794199"/>
              <a:gd name="connsiteY131" fmla="*/ 450850 h 6858000"/>
              <a:gd name="connsiteX132" fmla="*/ 127000 w 5794199"/>
              <a:gd name="connsiteY132" fmla="*/ 409575 h 6858000"/>
              <a:gd name="connsiteX133" fmla="*/ 109538 w 5794199"/>
              <a:gd name="connsiteY133" fmla="*/ 369887 h 6858000"/>
              <a:gd name="connsiteX134" fmla="*/ 92075 w 5794199"/>
              <a:gd name="connsiteY134" fmla="*/ 334962 h 6858000"/>
              <a:gd name="connsiteX135" fmla="*/ 73025 w 5794199"/>
              <a:gd name="connsiteY135" fmla="*/ 296862 h 6858000"/>
              <a:gd name="connsiteX136" fmla="*/ 53975 w 5794199"/>
              <a:gd name="connsiteY136" fmla="*/ 260350 h 6858000"/>
              <a:gd name="connsiteX137" fmla="*/ 38100 w 5794199"/>
              <a:gd name="connsiteY137" fmla="*/ 217487 h 6858000"/>
              <a:gd name="connsiteX138" fmla="*/ 22225 w 5794199"/>
              <a:gd name="connsiteY138" fmla="*/ 174625 h 6858000"/>
              <a:gd name="connsiteX139" fmla="*/ 12700 w 5794199"/>
              <a:gd name="connsiteY139" fmla="*/ 122237 h 6858000"/>
              <a:gd name="connsiteX140" fmla="*/ 4763 w 5794199"/>
              <a:gd name="connsiteY140" fmla="*/ 6667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5794199" h="6858000">
                <a:moveTo>
                  <a:pt x="0" y="0"/>
                </a:moveTo>
                <a:lnTo>
                  <a:pt x="5794199" y="0"/>
                </a:lnTo>
                <a:lnTo>
                  <a:pt x="5794199" y="6858000"/>
                </a:lnTo>
                <a:lnTo>
                  <a:pt x="0" y="6858000"/>
                </a:lnTo>
                <a:lnTo>
                  <a:pt x="4763" y="6791325"/>
                </a:lnTo>
                <a:lnTo>
                  <a:pt x="12700" y="6735762"/>
                </a:lnTo>
                <a:lnTo>
                  <a:pt x="22225" y="6683375"/>
                </a:lnTo>
                <a:lnTo>
                  <a:pt x="38100" y="6640512"/>
                </a:lnTo>
                <a:lnTo>
                  <a:pt x="53975" y="6597650"/>
                </a:lnTo>
                <a:lnTo>
                  <a:pt x="73025" y="6561137"/>
                </a:lnTo>
                <a:lnTo>
                  <a:pt x="92075" y="6523037"/>
                </a:lnTo>
                <a:lnTo>
                  <a:pt x="109538" y="6488112"/>
                </a:lnTo>
                <a:lnTo>
                  <a:pt x="127000" y="6448425"/>
                </a:lnTo>
                <a:lnTo>
                  <a:pt x="142875" y="6407150"/>
                </a:lnTo>
                <a:lnTo>
                  <a:pt x="157163" y="6361112"/>
                </a:lnTo>
                <a:lnTo>
                  <a:pt x="168275" y="6311900"/>
                </a:lnTo>
                <a:lnTo>
                  <a:pt x="176213" y="6251575"/>
                </a:lnTo>
                <a:lnTo>
                  <a:pt x="179388" y="6183312"/>
                </a:lnTo>
                <a:lnTo>
                  <a:pt x="176213" y="6113462"/>
                </a:lnTo>
                <a:lnTo>
                  <a:pt x="168275" y="6056312"/>
                </a:lnTo>
                <a:lnTo>
                  <a:pt x="157163" y="6003925"/>
                </a:lnTo>
                <a:lnTo>
                  <a:pt x="142875" y="5956300"/>
                </a:lnTo>
                <a:lnTo>
                  <a:pt x="127000" y="5915025"/>
                </a:lnTo>
                <a:lnTo>
                  <a:pt x="107950" y="5876925"/>
                </a:lnTo>
                <a:lnTo>
                  <a:pt x="88900" y="5840412"/>
                </a:lnTo>
                <a:lnTo>
                  <a:pt x="69850" y="5802312"/>
                </a:lnTo>
                <a:lnTo>
                  <a:pt x="52388" y="5762625"/>
                </a:lnTo>
                <a:lnTo>
                  <a:pt x="34925" y="5721350"/>
                </a:lnTo>
                <a:lnTo>
                  <a:pt x="20638" y="5675312"/>
                </a:lnTo>
                <a:lnTo>
                  <a:pt x="11113" y="5622925"/>
                </a:lnTo>
                <a:lnTo>
                  <a:pt x="1588" y="5562600"/>
                </a:lnTo>
                <a:lnTo>
                  <a:pt x="0" y="5494337"/>
                </a:lnTo>
                <a:lnTo>
                  <a:pt x="1588" y="5426075"/>
                </a:lnTo>
                <a:lnTo>
                  <a:pt x="11113" y="5365750"/>
                </a:lnTo>
                <a:lnTo>
                  <a:pt x="20638" y="5313362"/>
                </a:lnTo>
                <a:lnTo>
                  <a:pt x="34925" y="5268912"/>
                </a:lnTo>
                <a:lnTo>
                  <a:pt x="52388" y="5226050"/>
                </a:lnTo>
                <a:lnTo>
                  <a:pt x="69850" y="5186362"/>
                </a:lnTo>
                <a:lnTo>
                  <a:pt x="88900" y="5149850"/>
                </a:lnTo>
                <a:lnTo>
                  <a:pt x="107950" y="5114925"/>
                </a:lnTo>
                <a:lnTo>
                  <a:pt x="127000" y="5075237"/>
                </a:lnTo>
                <a:lnTo>
                  <a:pt x="142875" y="5033962"/>
                </a:lnTo>
                <a:lnTo>
                  <a:pt x="157163" y="4987925"/>
                </a:lnTo>
                <a:lnTo>
                  <a:pt x="168275" y="4935537"/>
                </a:lnTo>
                <a:lnTo>
                  <a:pt x="176213" y="4875212"/>
                </a:lnTo>
                <a:lnTo>
                  <a:pt x="179388" y="4806950"/>
                </a:lnTo>
                <a:lnTo>
                  <a:pt x="176213" y="4738687"/>
                </a:lnTo>
                <a:lnTo>
                  <a:pt x="168275" y="4678362"/>
                </a:lnTo>
                <a:lnTo>
                  <a:pt x="157163" y="4625975"/>
                </a:lnTo>
                <a:lnTo>
                  <a:pt x="142875" y="4579937"/>
                </a:lnTo>
                <a:lnTo>
                  <a:pt x="127000" y="4537075"/>
                </a:lnTo>
                <a:lnTo>
                  <a:pt x="107950" y="4498975"/>
                </a:lnTo>
                <a:lnTo>
                  <a:pt x="69850" y="4424362"/>
                </a:lnTo>
                <a:lnTo>
                  <a:pt x="52388" y="4386262"/>
                </a:lnTo>
                <a:lnTo>
                  <a:pt x="34925" y="4343400"/>
                </a:lnTo>
                <a:lnTo>
                  <a:pt x="20638" y="4297362"/>
                </a:lnTo>
                <a:lnTo>
                  <a:pt x="11113" y="4244975"/>
                </a:lnTo>
                <a:lnTo>
                  <a:pt x="1588" y="4186237"/>
                </a:lnTo>
                <a:lnTo>
                  <a:pt x="0" y="4116387"/>
                </a:lnTo>
                <a:lnTo>
                  <a:pt x="1588" y="4048125"/>
                </a:lnTo>
                <a:lnTo>
                  <a:pt x="11113" y="3987800"/>
                </a:lnTo>
                <a:lnTo>
                  <a:pt x="20638" y="3935412"/>
                </a:lnTo>
                <a:lnTo>
                  <a:pt x="34925" y="3890962"/>
                </a:lnTo>
                <a:lnTo>
                  <a:pt x="52388" y="3848100"/>
                </a:lnTo>
                <a:lnTo>
                  <a:pt x="69850" y="3811587"/>
                </a:lnTo>
                <a:lnTo>
                  <a:pt x="107950" y="3736975"/>
                </a:lnTo>
                <a:lnTo>
                  <a:pt x="127000" y="3697287"/>
                </a:lnTo>
                <a:lnTo>
                  <a:pt x="142875" y="3656012"/>
                </a:lnTo>
                <a:lnTo>
                  <a:pt x="157163" y="3609975"/>
                </a:lnTo>
                <a:lnTo>
                  <a:pt x="168275" y="3557587"/>
                </a:lnTo>
                <a:lnTo>
                  <a:pt x="176213" y="3497262"/>
                </a:lnTo>
                <a:lnTo>
                  <a:pt x="179388" y="3427412"/>
                </a:lnTo>
                <a:lnTo>
                  <a:pt x="176213" y="3360737"/>
                </a:lnTo>
                <a:lnTo>
                  <a:pt x="168275" y="3300412"/>
                </a:lnTo>
                <a:lnTo>
                  <a:pt x="157163" y="3248025"/>
                </a:lnTo>
                <a:lnTo>
                  <a:pt x="142875" y="3201987"/>
                </a:lnTo>
                <a:lnTo>
                  <a:pt x="127000" y="3160712"/>
                </a:lnTo>
                <a:lnTo>
                  <a:pt x="107950" y="3121025"/>
                </a:lnTo>
                <a:lnTo>
                  <a:pt x="88900" y="3084512"/>
                </a:lnTo>
                <a:lnTo>
                  <a:pt x="69850" y="3046412"/>
                </a:lnTo>
                <a:lnTo>
                  <a:pt x="52388" y="3009900"/>
                </a:lnTo>
                <a:lnTo>
                  <a:pt x="34925" y="2967037"/>
                </a:lnTo>
                <a:lnTo>
                  <a:pt x="20638" y="2922587"/>
                </a:lnTo>
                <a:lnTo>
                  <a:pt x="11113" y="2868612"/>
                </a:lnTo>
                <a:lnTo>
                  <a:pt x="1588" y="2809875"/>
                </a:lnTo>
                <a:lnTo>
                  <a:pt x="0" y="2741612"/>
                </a:lnTo>
                <a:lnTo>
                  <a:pt x="1588" y="2671762"/>
                </a:lnTo>
                <a:lnTo>
                  <a:pt x="11113" y="2613025"/>
                </a:lnTo>
                <a:lnTo>
                  <a:pt x="20638" y="2560637"/>
                </a:lnTo>
                <a:lnTo>
                  <a:pt x="34925" y="2513012"/>
                </a:lnTo>
                <a:lnTo>
                  <a:pt x="52388" y="2471737"/>
                </a:lnTo>
                <a:lnTo>
                  <a:pt x="69850" y="2433637"/>
                </a:lnTo>
                <a:lnTo>
                  <a:pt x="88900" y="2395537"/>
                </a:lnTo>
                <a:lnTo>
                  <a:pt x="107950" y="2359025"/>
                </a:lnTo>
                <a:lnTo>
                  <a:pt x="127000" y="2319337"/>
                </a:lnTo>
                <a:lnTo>
                  <a:pt x="142875" y="2278062"/>
                </a:lnTo>
                <a:lnTo>
                  <a:pt x="157163" y="2232025"/>
                </a:lnTo>
                <a:lnTo>
                  <a:pt x="168275" y="2179637"/>
                </a:lnTo>
                <a:lnTo>
                  <a:pt x="176213" y="2119312"/>
                </a:lnTo>
                <a:lnTo>
                  <a:pt x="179388" y="2051050"/>
                </a:lnTo>
                <a:lnTo>
                  <a:pt x="176213" y="1982787"/>
                </a:lnTo>
                <a:lnTo>
                  <a:pt x="168275" y="1922462"/>
                </a:lnTo>
                <a:lnTo>
                  <a:pt x="157163" y="1870075"/>
                </a:lnTo>
                <a:lnTo>
                  <a:pt x="142875" y="1824037"/>
                </a:lnTo>
                <a:lnTo>
                  <a:pt x="127000" y="1782762"/>
                </a:lnTo>
                <a:lnTo>
                  <a:pt x="107950" y="1743075"/>
                </a:lnTo>
                <a:lnTo>
                  <a:pt x="88900" y="1708150"/>
                </a:lnTo>
                <a:lnTo>
                  <a:pt x="69850" y="1671637"/>
                </a:lnTo>
                <a:lnTo>
                  <a:pt x="52388" y="1631950"/>
                </a:lnTo>
                <a:lnTo>
                  <a:pt x="34925" y="1589087"/>
                </a:lnTo>
                <a:lnTo>
                  <a:pt x="20638" y="1544637"/>
                </a:lnTo>
                <a:lnTo>
                  <a:pt x="11113" y="1492250"/>
                </a:lnTo>
                <a:lnTo>
                  <a:pt x="1588" y="1431925"/>
                </a:lnTo>
                <a:lnTo>
                  <a:pt x="0" y="1363662"/>
                </a:lnTo>
                <a:lnTo>
                  <a:pt x="1588" y="1295400"/>
                </a:lnTo>
                <a:lnTo>
                  <a:pt x="11113" y="1235075"/>
                </a:lnTo>
                <a:lnTo>
                  <a:pt x="20638" y="1182687"/>
                </a:lnTo>
                <a:lnTo>
                  <a:pt x="34925" y="1136650"/>
                </a:lnTo>
                <a:lnTo>
                  <a:pt x="52388" y="1095375"/>
                </a:lnTo>
                <a:lnTo>
                  <a:pt x="69850" y="1055687"/>
                </a:lnTo>
                <a:lnTo>
                  <a:pt x="88900" y="1017587"/>
                </a:lnTo>
                <a:lnTo>
                  <a:pt x="107950" y="981075"/>
                </a:lnTo>
                <a:lnTo>
                  <a:pt x="127000" y="942975"/>
                </a:lnTo>
                <a:lnTo>
                  <a:pt x="142875" y="901700"/>
                </a:lnTo>
                <a:lnTo>
                  <a:pt x="157163" y="854075"/>
                </a:lnTo>
                <a:lnTo>
                  <a:pt x="168275" y="801687"/>
                </a:lnTo>
                <a:lnTo>
                  <a:pt x="176213" y="744537"/>
                </a:lnTo>
                <a:lnTo>
                  <a:pt x="179388" y="673100"/>
                </a:lnTo>
                <a:lnTo>
                  <a:pt x="176213" y="606425"/>
                </a:lnTo>
                <a:lnTo>
                  <a:pt x="168275" y="546100"/>
                </a:lnTo>
                <a:lnTo>
                  <a:pt x="157163" y="496887"/>
                </a:lnTo>
                <a:lnTo>
                  <a:pt x="142875" y="450850"/>
                </a:lnTo>
                <a:lnTo>
                  <a:pt x="127000" y="409575"/>
                </a:lnTo>
                <a:lnTo>
                  <a:pt x="109538" y="369887"/>
                </a:lnTo>
                <a:lnTo>
                  <a:pt x="92075" y="334962"/>
                </a:lnTo>
                <a:lnTo>
                  <a:pt x="73025" y="296862"/>
                </a:lnTo>
                <a:lnTo>
                  <a:pt x="53975" y="260350"/>
                </a:lnTo>
                <a:lnTo>
                  <a:pt x="38100" y="217487"/>
                </a:lnTo>
                <a:lnTo>
                  <a:pt x="22225" y="174625"/>
                </a:lnTo>
                <a:lnTo>
                  <a:pt x="12700" y="122237"/>
                </a:lnTo>
                <a:lnTo>
                  <a:pt x="4763" y="66675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E6C7BA4-4DD8-338E-D943-520CFB5FC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943" y="593863"/>
            <a:ext cx="4469987" cy="4394988"/>
          </a:xfrm>
        </p:spPr>
        <p:txBody>
          <a:bodyPr>
            <a:normAutofit/>
          </a:bodyPr>
          <a:lstStyle/>
          <a:p>
            <a:pPr>
              <a:lnSpc>
                <a:spcPct val="240000"/>
              </a:lnSpc>
            </a:pPr>
            <a:r>
              <a:rPr lang="de-DE" sz="2900" dirty="0" err="1"/>
              <a:t>gottes</a:t>
            </a:r>
            <a:r>
              <a:rPr lang="de-DE" sz="2900" dirty="0"/>
              <a:t> </a:t>
            </a:r>
            <a:r>
              <a:rPr lang="de-DE" sz="2900" dirty="0" err="1"/>
              <a:t>segen</a:t>
            </a:r>
            <a:r>
              <a:rPr lang="de-DE" sz="2900" dirty="0"/>
              <a:t> BEI EUREM AUFTRAG ALS GEMEINDE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0523C86-396B-926C-39A6-B144928C78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942" y="5582714"/>
            <a:ext cx="4469987" cy="1058008"/>
          </a:xfrm>
        </p:spPr>
        <p:txBody>
          <a:bodyPr>
            <a:normAutofit/>
          </a:bodyPr>
          <a:lstStyle/>
          <a:p>
            <a:r>
              <a:rPr lang="de-DE" dirty="0"/>
              <a:t>PETER F. BIBER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564B4DB-1447-4C2A-8628-6D6A0859B4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de-DE"/>
          </a:p>
        </p:txBody>
      </p:sp>
      <p:pic>
        <p:nvPicPr>
          <p:cNvPr id="7" name="Grafik 6" descr="Ein Bild, das Farbigkeit, Flieder, Kunst, Grafiken enthält.&#10;&#10;Automatisch generierte Beschreibung">
            <a:extLst>
              <a:ext uri="{FF2B5EF4-FFF2-40B4-BE49-F238E27FC236}">
                <a16:creationId xmlns:a16="http://schemas.microsoft.com/office/drawing/2014/main" id="{967DDF01-88F4-5C76-EF4F-C6F18851420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268" r="37865"/>
          <a:stretch/>
        </p:blipFill>
        <p:spPr>
          <a:xfrm>
            <a:off x="5719916" y="10"/>
            <a:ext cx="6472084" cy="3383270"/>
          </a:xfrm>
          <a:custGeom>
            <a:avLst/>
            <a:gdLst/>
            <a:ahLst/>
            <a:cxnLst/>
            <a:rect l="l" t="t" r="r" b="b"/>
            <a:pathLst>
              <a:path w="6472084" h="3383280">
                <a:moveTo>
                  <a:pt x="179388" y="0"/>
                </a:moveTo>
                <a:lnTo>
                  <a:pt x="6472084" y="0"/>
                </a:lnTo>
                <a:lnTo>
                  <a:pt x="6472084" y="3383280"/>
                </a:lnTo>
                <a:lnTo>
                  <a:pt x="2101" y="3383280"/>
                </a:lnTo>
                <a:lnTo>
                  <a:pt x="3174" y="3360737"/>
                </a:lnTo>
                <a:lnTo>
                  <a:pt x="11112" y="3300412"/>
                </a:lnTo>
                <a:lnTo>
                  <a:pt x="22224" y="3248025"/>
                </a:lnTo>
                <a:lnTo>
                  <a:pt x="36512" y="3201987"/>
                </a:lnTo>
                <a:lnTo>
                  <a:pt x="52387" y="3160712"/>
                </a:lnTo>
                <a:lnTo>
                  <a:pt x="71438" y="3121025"/>
                </a:lnTo>
                <a:lnTo>
                  <a:pt x="90487" y="3084512"/>
                </a:lnTo>
                <a:lnTo>
                  <a:pt x="109537" y="3046412"/>
                </a:lnTo>
                <a:lnTo>
                  <a:pt x="126999" y="3009900"/>
                </a:lnTo>
                <a:lnTo>
                  <a:pt x="144462" y="2967037"/>
                </a:lnTo>
                <a:lnTo>
                  <a:pt x="158749" y="2922587"/>
                </a:lnTo>
                <a:lnTo>
                  <a:pt x="168274" y="2868612"/>
                </a:lnTo>
                <a:lnTo>
                  <a:pt x="177799" y="2809875"/>
                </a:lnTo>
                <a:lnTo>
                  <a:pt x="179388" y="2741612"/>
                </a:lnTo>
                <a:lnTo>
                  <a:pt x="177799" y="2671762"/>
                </a:lnTo>
                <a:lnTo>
                  <a:pt x="168274" y="2613025"/>
                </a:lnTo>
                <a:lnTo>
                  <a:pt x="158749" y="2560637"/>
                </a:lnTo>
                <a:lnTo>
                  <a:pt x="144462" y="2513012"/>
                </a:lnTo>
                <a:lnTo>
                  <a:pt x="126999" y="2471737"/>
                </a:lnTo>
                <a:lnTo>
                  <a:pt x="109537" y="2433637"/>
                </a:lnTo>
                <a:lnTo>
                  <a:pt x="90487" y="2395537"/>
                </a:lnTo>
                <a:lnTo>
                  <a:pt x="71438" y="2359025"/>
                </a:lnTo>
                <a:lnTo>
                  <a:pt x="52387" y="2319337"/>
                </a:lnTo>
                <a:lnTo>
                  <a:pt x="36512" y="2278062"/>
                </a:lnTo>
                <a:lnTo>
                  <a:pt x="22224" y="2232025"/>
                </a:lnTo>
                <a:lnTo>
                  <a:pt x="11112" y="2179637"/>
                </a:lnTo>
                <a:lnTo>
                  <a:pt x="3174" y="2119312"/>
                </a:lnTo>
                <a:lnTo>
                  <a:pt x="0" y="2051050"/>
                </a:lnTo>
                <a:lnTo>
                  <a:pt x="3174" y="1982787"/>
                </a:lnTo>
                <a:lnTo>
                  <a:pt x="11112" y="1922462"/>
                </a:lnTo>
                <a:lnTo>
                  <a:pt x="22224" y="1870075"/>
                </a:lnTo>
                <a:lnTo>
                  <a:pt x="36512" y="1824037"/>
                </a:lnTo>
                <a:lnTo>
                  <a:pt x="52387" y="1782762"/>
                </a:lnTo>
                <a:lnTo>
                  <a:pt x="71438" y="1743075"/>
                </a:lnTo>
                <a:lnTo>
                  <a:pt x="90487" y="1708150"/>
                </a:lnTo>
                <a:lnTo>
                  <a:pt x="109537" y="1671637"/>
                </a:lnTo>
                <a:lnTo>
                  <a:pt x="126999" y="1631950"/>
                </a:lnTo>
                <a:lnTo>
                  <a:pt x="144462" y="1589087"/>
                </a:lnTo>
                <a:lnTo>
                  <a:pt x="158749" y="1544637"/>
                </a:lnTo>
                <a:lnTo>
                  <a:pt x="168274" y="1492250"/>
                </a:lnTo>
                <a:lnTo>
                  <a:pt x="177799" y="1431925"/>
                </a:lnTo>
                <a:lnTo>
                  <a:pt x="179388" y="1363662"/>
                </a:lnTo>
                <a:lnTo>
                  <a:pt x="177799" y="1295400"/>
                </a:lnTo>
                <a:lnTo>
                  <a:pt x="168274" y="1235075"/>
                </a:lnTo>
                <a:lnTo>
                  <a:pt x="158749" y="1182687"/>
                </a:lnTo>
                <a:lnTo>
                  <a:pt x="144462" y="1136650"/>
                </a:lnTo>
                <a:lnTo>
                  <a:pt x="126999" y="1095375"/>
                </a:lnTo>
                <a:lnTo>
                  <a:pt x="109537" y="1055687"/>
                </a:lnTo>
                <a:lnTo>
                  <a:pt x="90487" y="1017587"/>
                </a:lnTo>
                <a:lnTo>
                  <a:pt x="71438" y="981075"/>
                </a:lnTo>
                <a:lnTo>
                  <a:pt x="52387" y="942975"/>
                </a:lnTo>
                <a:lnTo>
                  <a:pt x="36512" y="901700"/>
                </a:lnTo>
                <a:lnTo>
                  <a:pt x="22224" y="854075"/>
                </a:lnTo>
                <a:lnTo>
                  <a:pt x="11112" y="801687"/>
                </a:lnTo>
                <a:lnTo>
                  <a:pt x="3174" y="744537"/>
                </a:lnTo>
                <a:lnTo>
                  <a:pt x="0" y="673100"/>
                </a:lnTo>
                <a:lnTo>
                  <a:pt x="3174" y="606425"/>
                </a:lnTo>
                <a:lnTo>
                  <a:pt x="11112" y="546100"/>
                </a:lnTo>
                <a:lnTo>
                  <a:pt x="22224" y="496887"/>
                </a:lnTo>
                <a:lnTo>
                  <a:pt x="36512" y="450850"/>
                </a:lnTo>
                <a:lnTo>
                  <a:pt x="52387" y="409575"/>
                </a:lnTo>
                <a:lnTo>
                  <a:pt x="69849" y="369887"/>
                </a:lnTo>
                <a:lnTo>
                  <a:pt x="87312" y="334962"/>
                </a:lnTo>
                <a:lnTo>
                  <a:pt x="106362" y="296862"/>
                </a:lnTo>
                <a:lnTo>
                  <a:pt x="125413" y="260350"/>
                </a:lnTo>
                <a:lnTo>
                  <a:pt x="141287" y="217487"/>
                </a:lnTo>
                <a:lnTo>
                  <a:pt x="157162" y="174625"/>
                </a:lnTo>
                <a:lnTo>
                  <a:pt x="166687" y="122237"/>
                </a:lnTo>
                <a:lnTo>
                  <a:pt x="174624" y="66675"/>
                </a:lnTo>
                <a:close/>
              </a:path>
            </a:pathLst>
          </a:custGeom>
        </p:spPr>
      </p:pic>
      <p:sp>
        <p:nvSpPr>
          <p:cNvPr id="5" name="Untertitel 2">
            <a:extLst>
              <a:ext uri="{FF2B5EF4-FFF2-40B4-BE49-F238E27FC236}">
                <a16:creationId xmlns:a16="http://schemas.microsoft.com/office/drawing/2014/main" id="{88D8A00B-1BAD-32F9-7512-79948A8B5378}"/>
              </a:ext>
            </a:extLst>
          </p:cNvPr>
          <p:cNvSpPr txBox="1">
            <a:spLocks/>
          </p:cNvSpPr>
          <p:nvPr/>
        </p:nvSpPr>
        <p:spPr>
          <a:xfrm>
            <a:off x="5892800" y="4000500"/>
            <a:ext cx="6096000" cy="14097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b="1" i="0" kern="1200" cap="all" spc="4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HOFFNUNGSTRÄGER </a:t>
            </a:r>
          </a:p>
          <a:p>
            <a:pPr>
              <a:lnSpc>
                <a:spcPct val="150000"/>
              </a:lnSpc>
            </a:pPr>
            <a:r>
              <a:rPr lang="de-DE" dirty="0">
                <a:solidFill>
                  <a:schemeClr val="accent5">
                    <a:lumMod val="75000"/>
                  </a:schemeClr>
                </a:solidFill>
              </a:rPr>
              <a:t>IM BEZIRK KITZBÜHEL</a:t>
            </a:r>
          </a:p>
        </p:txBody>
      </p:sp>
    </p:spTree>
    <p:extLst>
      <p:ext uri="{BB962C8B-B14F-4D97-AF65-F5344CB8AC3E}">
        <p14:creationId xmlns:p14="http://schemas.microsoft.com/office/powerpoint/2010/main" val="1032547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48D4FE-5F34-2E8D-6215-D5548DA69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err="1"/>
              <a:t>führungskrise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7E013FC-D23F-0154-9BFE-44E1D56F4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968501"/>
            <a:ext cx="10178322" cy="3624584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Entwicklung gesunder Gemeinden</a:t>
            </a:r>
            <a:r>
              <a:rPr lang="de-DE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de-AT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de-DE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Menschen bleiben der Gemeinde fern</a:t>
            </a:r>
            <a:endParaRPr lang="de-AT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de-DE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Leitungsverantwortung</a:t>
            </a:r>
            <a:endParaRPr lang="de-AT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19916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48D4FE-5F34-2E8D-6215-D5548DA69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Steuermannskunst</a:t>
            </a:r>
            <a:br>
              <a:rPr lang="de-DE" dirty="0"/>
            </a:br>
            <a:endParaRPr lang="de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7E013FC-D23F-0154-9BFE-44E1D56F4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58900"/>
            <a:ext cx="10178322" cy="4965699"/>
          </a:xfrm>
        </p:spPr>
        <p:txBody>
          <a:bodyPr/>
          <a:lstStyle/>
          <a:p>
            <a:pPr marL="0" indent="0">
              <a:buNone/>
            </a:pPr>
            <a:r>
              <a:rPr lang="de-AT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Kor. 12,28 – Neues Leben Bibel</a:t>
            </a:r>
          </a:p>
          <a:p>
            <a:r>
              <a:rPr lang="de-AT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Gott</a:t>
            </a:r>
            <a:r>
              <a:rPr lang="de-DE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hat bestimmte Menschen in der Gemeinde eingesetzt: erstens als Apostel, zweitens welche als Propheten, drittens als Lehrer, dann solche, die Wunder vollbringen, solche mit der Gabe der Heilung, solche, die anderen helfen, solche, die besondere </a:t>
            </a:r>
            <a:r>
              <a:rPr lang="de-DE" sz="4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Leitungsfähigkeiten</a:t>
            </a:r>
            <a:r>
              <a:rPr lang="de-DE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haben und andere zur </a:t>
            </a:r>
            <a:r>
              <a:rPr lang="de-DE" sz="36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Zusammenarbeit</a:t>
            </a:r>
            <a:r>
              <a:rPr lang="de-DE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bewegen, und solche, die in anderen Sprachen sprechen können.</a:t>
            </a:r>
            <a:endParaRPr lang="de-AT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40166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48D4FE-5F34-2E8D-6215-D5548DA69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Wohin das schiff gelenkt wird</a:t>
            </a:r>
            <a:br>
              <a:rPr lang="de-DE" dirty="0"/>
            </a:br>
            <a:endParaRPr lang="de-DE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7E013FC-D23F-0154-9BFE-44E1D56F4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58900"/>
            <a:ext cx="10178322" cy="496569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de-DE" sz="3200" b="1" dirty="0">
                <a:effectLst/>
                <a:latin typeface="Times"/>
                <a:ea typeface="Times New Roman" panose="02020603050405020304" pitchFamily="18" charset="0"/>
                <a:cs typeface="Times New Roman" panose="02020603050405020304" pitchFamily="18" charset="0"/>
              </a:rPr>
              <a:t>Zielorientierte soziale Einflussnahme zur Erfüllung gemeinsamer Aufgaben ( </a:t>
            </a:r>
            <a:r>
              <a:rPr lang="de-DE" sz="2800" b="1" dirty="0">
                <a:effectLst/>
                <a:latin typeface="Times"/>
                <a:ea typeface="Times New Roman" panose="02020603050405020304" pitchFamily="18" charset="0"/>
                <a:cs typeface="Times New Roman" panose="02020603050405020304" pitchFamily="18" charset="0"/>
              </a:rPr>
              <a:t>Zusammenarbeit)</a:t>
            </a:r>
            <a:endParaRPr lang="de-DE" sz="2800" b="1" dirty="0">
              <a:latin typeface="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de-DE" sz="3200" b="1" dirty="0">
                <a:effectLst/>
                <a:latin typeface="Times"/>
                <a:ea typeface="Times New Roman" panose="02020603050405020304" pitchFamily="18" charset="0"/>
                <a:cs typeface="Times New Roman" panose="02020603050405020304" pitchFamily="18" charset="0"/>
              </a:rPr>
              <a:t>Autorität: „</a:t>
            </a:r>
            <a:r>
              <a:rPr lang="de-DE" sz="3200" b="1" dirty="0" err="1">
                <a:effectLst/>
                <a:latin typeface="Times"/>
                <a:ea typeface="Times New Roman" panose="02020603050405020304" pitchFamily="18" charset="0"/>
                <a:cs typeface="Times New Roman" panose="02020603050405020304" pitchFamily="18" charset="0"/>
              </a:rPr>
              <a:t>augere</a:t>
            </a:r>
            <a:r>
              <a:rPr lang="de-DE" sz="3200" b="1" dirty="0">
                <a:effectLst/>
                <a:latin typeface="Times"/>
                <a:ea typeface="Times New Roman" panose="02020603050405020304" pitchFamily="18" charset="0"/>
                <a:cs typeface="Times New Roman" panose="02020603050405020304" pitchFamily="18" charset="0"/>
              </a:rPr>
              <a:t>“ = wachsen lassen</a:t>
            </a:r>
          </a:p>
          <a:p>
            <a:pPr>
              <a:buFont typeface="Wingdings" pitchFamily="2" charset="2"/>
              <a:buChar char="Ø"/>
            </a:pPr>
            <a:r>
              <a:rPr lang="de-DE" sz="3200" b="1" dirty="0">
                <a:latin typeface="Times"/>
                <a:cs typeface="Times New Roman" panose="02020603050405020304" pitchFamily="18" charset="0"/>
              </a:rPr>
              <a:t>Geistliches Leben ermöglichen und nicht verhindern </a:t>
            </a:r>
          </a:p>
          <a:p>
            <a:pPr>
              <a:buFont typeface="Wingdings" pitchFamily="2" charset="2"/>
              <a:buChar char="Ø"/>
            </a:pPr>
            <a:r>
              <a:rPr lang="de-DE" sz="3200" b="1" dirty="0">
                <a:latin typeface="Times"/>
                <a:cs typeface="Times New Roman" panose="02020603050405020304" pitchFamily="18" charset="0"/>
              </a:rPr>
              <a:t>Fördert die von Gott gegebene Berufung zu entwickeln</a:t>
            </a:r>
          </a:p>
          <a:p>
            <a:pPr>
              <a:buFont typeface="Wingdings" pitchFamily="2" charset="2"/>
              <a:buChar char="Ø"/>
            </a:pPr>
            <a:r>
              <a:rPr lang="de-DE" sz="3200" b="1" dirty="0">
                <a:effectLst/>
                <a:latin typeface="Times"/>
                <a:ea typeface="Times New Roman" panose="02020603050405020304" pitchFamily="18" charset="0"/>
                <a:cs typeface="Times New Roman" panose="02020603050405020304" pitchFamily="18" charset="0"/>
              </a:rPr>
              <a:t>Gesellschaftlich-kulturelles Umfeld beachten</a:t>
            </a:r>
          </a:p>
          <a:p>
            <a:pPr>
              <a:buFont typeface="Wingdings" pitchFamily="2" charset="2"/>
              <a:buChar char="Ø"/>
            </a:pPr>
            <a:r>
              <a:rPr lang="de-DE" sz="3200" b="1" dirty="0">
                <a:effectLst/>
                <a:latin typeface="Times"/>
                <a:ea typeface="Times New Roman" panose="02020603050405020304" pitchFamily="18" charset="0"/>
                <a:cs typeface="Times New Roman" panose="02020603050405020304" pitchFamily="18" charset="0"/>
              </a:rPr>
              <a:t>DEN biblischen Führungsstil gibt es nicht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sz="3000" b="1" dirty="0">
                <a:effectLst/>
                <a:latin typeface="Times"/>
                <a:ea typeface="Times New Roman" panose="02020603050405020304" pitchFamily="18" charset="0"/>
                <a:cs typeface="Times New Roman" panose="02020603050405020304" pitchFamily="18" charset="0"/>
              </a:rPr>
              <a:t>Industrialisierung, Digitalisierung, Globalisierung</a:t>
            </a:r>
            <a:endParaRPr lang="de-DE" sz="1800" b="1" dirty="0">
              <a:effectLst/>
              <a:latin typeface="Time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e-DE" sz="1800" dirty="0">
                <a:effectLst/>
                <a:latin typeface="Time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3675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3135D2-24C1-4C90-8944-7AFDD01DC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Zwei </a:t>
            </a:r>
            <a:r>
              <a:rPr lang="de-DE" dirty="0" err="1"/>
              <a:t>dimensionen</a:t>
            </a:r>
            <a:r>
              <a:rPr lang="de-DE" dirty="0"/>
              <a:t> der </a:t>
            </a:r>
            <a:r>
              <a:rPr lang="de-DE" dirty="0" err="1"/>
              <a:t>führung</a:t>
            </a:r>
            <a:endParaRPr lang="de-DE" dirty="0"/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A4DD966D-2221-A32E-07D0-8BB31B0333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1062217"/>
              </p:ext>
            </p:extLst>
          </p:nvPr>
        </p:nvGraphicFramePr>
        <p:xfrm>
          <a:off x="2135188" y="1301262"/>
          <a:ext cx="7430843" cy="555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Arbeitsblatt" r:id="rId4" imgW="2235200" imgH="1701800" progId="Excel.Sheet.8">
                  <p:embed/>
                </p:oleObj>
              </mc:Choice>
              <mc:Fallback>
                <p:oleObj name="Arbeitsblatt" r:id="rId4" imgW="2235200" imgH="1701800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1301262"/>
                        <a:ext cx="7430843" cy="5556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4634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3135D2-24C1-4C90-8944-7AFDD01DC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7140" y="123092"/>
            <a:ext cx="10178322" cy="844062"/>
          </a:xfrm>
        </p:spPr>
        <p:txBody>
          <a:bodyPr/>
          <a:lstStyle/>
          <a:p>
            <a:r>
              <a:rPr lang="de-DE" dirty="0"/>
              <a:t>Der Autoritäre Führungsstil</a:t>
            </a:r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0D03A6C5-E514-5FD8-19F9-B6948DBFE6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503948"/>
              </p:ext>
            </p:extLst>
          </p:nvPr>
        </p:nvGraphicFramePr>
        <p:xfrm>
          <a:off x="2627313" y="967155"/>
          <a:ext cx="7988300" cy="57677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Arbeitsblatt" r:id="rId4" imgW="2146300" imgH="1689100" progId="Excel.Sheet.8">
                  <p:embed/>
                </p:oleObj>
              </mc:Choice>
              <mc:Fallback>
                <p:oleObj name="Arbeitsblatt" r:id="rId4" imgW="2146300" imgH="1689100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967155"/>
                        <a:ext cx="7988300" cy="57677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3698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3135D2-24C1-4C90-8944-7AFDD01DC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kooperative </a:t>
            </a:r>
            <a:r>
              <a:rPr lang="de-DE" dirty="0" err="1"/>
              <a:t>führungsstil</a:t>
            </a:r>
            <a:endParaRPr lang="de-DE" dirty="0"/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A4DD966D-2221-A32E-07D0-8BB31B0333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2178888"/>
              </p:ext>
            </p:extLst>
          </p:nvPr>
        </p:nvGraphicFramePr>
        <p:xfrm>
          <a:off x="2135188" y="1301262"/>
          <a:ext cx="7430843" cy="555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Arbeitsblatt" r:id="rId4" imgW="2235200" imgH="1701800" progId="Excel.Sheet.8">
                  <p:embed/>
                </p:oleObj>
              </mc:Choice>
              <mc:Fallback>
                <p:oleObj name="Arbeitsblatt" r:id="rId4" imgW="2235200" imgH="1701800" progId="Excel.Sheet.8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A4DD966D-2221-A32E-07D0-8BB31B0333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1301262"/>
                        <a:ext cx="7430843" cy="55567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5131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3135D2-24C1-4C90-8944-7AFDD01DC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integrative </a:t>
            </a:r>
            <a:r>
              <a:rPr lang="de-DE" dirty="0" err="1"/>
              <a:t>führungsstil</a:t>
            </a:r>
            <a:endParaRPr lang="de-DE" dirty="0"/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A4DD966D-2221-A32E-07D0-8BB31B0333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586708"/>
              </p:ext>
            </p:extLst>
          </p:nvPr>
        </p:nvGraphicFramePr>
        <p:xfrm>
          <a:off x="2155825" y="1301750"/>
          <a:ext cx="7389813" cy="555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Arbeitsblatt" r:id="rId4" imgW="2222500" imgH="1701800" progId="Excel.Sheet.8">
                  <p:embed/>
                </p:oleObj>
              </mc:Choice>
              <mc:Fallback>
                <p:oleObj name="Arbeitsblatt" r:id="rId4" imgW="2222500" imgH="1701800" progId="Excel.Sheet.8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A4DD966D-2221-A32E-07D0-8BB31B0333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5825" y="1301750"/>
                        <a:ext cx="7389813" cy="5556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0335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3135D2-24C1-4C90-8944-7AFDD01DC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Der </a:t>
            </a:r>
            <a:r>
              <a:rPr lang="de-DE" dirty="0" err="1"/>
              <a:t>laisser-Faire</a:t>
            </a:r>
            <a:r>
              <a:rPr lang="de-DE" dirty="0"/>
              <a:t> </a:t>
            </a:r>
            <a:r>
              <a:rPr lang="de-DE" dirty="0" err="1"/>
              <a:t>führungsstil</a:t>
            </a:r>
            <a:endParaRPr lang="de-DE" dirty="0"/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A4DD966D-2221-A32E-07D0-8BB31B0333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071398"/>
              </p:ext>
            </p:extLst>
          </p:nvPr>
        </p:nvGraphicFramePr>
        <p:xfrm>
          <a:off x="2155825" y="1301750"/>
          <a:ext cx="7389813" cy="555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Arbeitsblatt" r:id="rId4" imgW="2222500" imgH="1701800" progId="Excel.Sheet.8">
                  <p:embed/>
                </p:oleObj>
              </mc:Choice>
              <mc:Fallback>
                <p:oleObj name="Arbeitsblatt" r:id="rId4" imgW="2222500" imgH="1701800" progId="Excel.Sheet.8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:a16="http://schemas.microsoft.com/office/drawing/2014/main" id="{A4DD966D-2221-A32E-07D0-8BB31B0333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5825" y="1301750"/>
                        <a:ext cx="7389813" cy="5556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571500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{C0016FE8-E660-2B4D-93E7-50389B587091}tf16401369</Template>
  <TotalTime>0</TotalTime>
  <Words>422</Words>
  <Application>Microsoft Office PowerPoint</Application>
  <PresentationFormat>Breitbild</PresentationFormat>
  <Paragraphs>68</Paragraphs>
  <Slides>13</Slides>
  <Notes>13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2" baseType="lpstr">
      <vt:lpstr>Arial</vt:lpstr>
      <vt:lpstr>Calibri</vt:lpstr>
      <vt:lpstr>Gill Sans MT</vt:lpstr>
      <vt:lpstr>Impact</vt:lpstr>
      <vt:lpstr>Times</vt:lpstr>
      <vt:lpstr>Times New Roman</vt:lpstr>
      <vt:lpstr>Wingdings</vt:lpstr>
      <vt:lpstr>Badge</vt:lpstr>
      <vt:lpstr>Arbeitsblatt</vt:lpstr>
      <vt:lpstr>Thema:  steuermann von der kunst zu führen </vt:lpstr>
      <vt:lpstr>führungskrise </vt:lpstr>
      <vt:lpstr>Steuermannskunst </vt:lpstr>
      <vt:lpstr>Wohin das schiff gelenkt wird </vt:lpstr>
      <vt:lpstr>Zwei dimensionen der führung</vt:lpstr>
      <vt:lpstr>Der Autoritäre Führungsstil</vt:lpstr>
      <vt:lpstr>Der kooperative führungsstil</vt:lpstr>
      <vt:lpstr>Der integrative führungsstil</vt:lpstr>
      <vt:lpstr>Der laisser-Faire führungsstil</vt:lpstr>
      <vt:lpstr>Situative führungsstil</vt:lpstr>
      <vt:lpstr>Fragen IM GEBET</vt:lpstr>
      <vt:lpstr>DIE GROSSE VISION</vt:lpstr>
      <vt:lpstr>gottes segen BEI EUREM AUFTRAG ALS GEMEINDE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Peter Biber</dc:creator>
  <cp:lastModifiedBy>HP</cp:lastModifiedBy>
  <cp:revision>23</cp:revision>
  <dcterms:created xsi:type="dcterms:W3CDTF">2022-06-01T06:50:06Z</dcterms:created>
  <dcterms:modified xsi:type="dcterms:W3CDTF">2024-06-02T09:23:09Z</dcterms:modified>
</cp:coreProperties>
</file>