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1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4EA"/>
          </a:solidFill>
        </a:fill>
      </a:tcStyle>
    </a:wholeTbl>
    <a:band2H>
      <a:tcTxStyle/>
      <a:tcStyle>
        <a:tcBdr/>
        <a:fill>
          <a:solidFill>
            <a:srgbClr val="E6EBF5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9" d="100"/>
          <a:sy n="109" d="100"/>
        </p:scale>
        <p:origin x="9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4" name="Shape 6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8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327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68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8904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7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692134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97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1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7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30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7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4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9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49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894B4-422E-4D6C-90AF-DA86322EFD1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4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/>
          <p:cNvGrpSpPr/>
          <p:nvPr/>
        </p:nvGrpSpPr>
        <p:grpSpPr>
          <a:xfrm>
            <a:off x="1960425" y="0"/>
            <a:ext cx="5094549" cy="6885384"/>
            <a:chOff x="1960425" y="0"/>
            <a:chExt cx="5094549" cy="6885384"/>
          </a:xfrm>
        </p:grpSpPr>
        <p:pic>
          <p:nvPicPr>
            <p:cNvPr id="1026" name="Bild 1" descr="Religion-Glaub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284"/>
            <a:stretch>
              <a:fillRect/>
            </a:stretch>
          </p:blipFill>
          <p:spPr bwMode="auto">
            <a:xfrm>
              <a:off x="1960425" y="0"/>
              <a:ext cx="4849450" cy="68853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feld 1"/>
            <p:cNvSpPr txBox="1">
              <a:spLocks noChangeArrowheads="1"/>
            </p:cNvSpPr>
            <p:nvPr/>
          </p:nvSpPr>
          <p:spPr bwMode="auto">
            <a:xfrm>
              <a:off x="2051720" y="1052736"/>
              <a:ext cx="3096344" cy="1728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de-DE" sz="1050" b="1" i="1" dirty="0"/>
                <a:t>Jesus spricht:</a:t>
              </a:r>
              <a:endParaRPr lang="en-US" sz="1050" dirty="0"/>
            </a:p>
            <a:p>
              <a:r>
                <a:rPr lang="de-DE" sz="1050" b="1" i="1" dirty="0"/>
                <a:t>Ich bin der Weg</a:t>
              </a:r>
              <a:endParaRPr lang="en-US" sz="1050" dirty="0"/>
            </a:p>
            <a:p>
              <a:r>
                <a:rPr lang="de-DE" sz="1050" b="1" i="1" dirty="0"/>
                <a:t>Ich bin die Wahrheit</a:t>
              </a:r>
              <a:endParaRPr lang="en-US" sz="1050" dirty="0"/>
            </a:p>
            <a:p>
              <a:r>
                <a:rPr lang="de-DE" sz="1050" b="1" i="1" dirty="0"/>
                <a:t>Ich bin das Leben; </a:t>
              </a:r>
              <a:endParaRPr lang="en-US" sz="1050" dirty="0"/>
            </a:p>
            <a:p>
              <a:r>
                <a:rPr lang="de-DE" sz="1050" b="1" i="1" dirty="0"/>
                <a:t>niemand kommt zum Vater </a:t>
              </a:r>
              <a:endParaRPr lang="en-US" sz="1050" dirty="0"/>
            </a:p>
            <a:p>
              <a:r>
                <a:rPr lang="de-DE" sz="1050" b="1" i="1" dirty="0"/>
                <a:t>denn durch mich.</a:t>
              </a:r>
              <a:endParaRPr lang="en-US" sz="1050" dirty="0"/>
            </a:p>
            <a:p>
              <a:pPr lvl="0" eaLnBrk="0" fontAlgn="base">
                <a:spcBef>
                  <a:spcPct val="0"/>
                </a:spcBef>
                <a:spcAft>
                  <a:spcPts val="800"/>
                </a:spcAft>
              </a:pPr>
              <a:r>
                <a:rPr kumimoji="0" lang="en-US" altLang="en-US" sz="1100" b="1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                                   </a:t>
              </a:r>
              <a:r>
                <a:rPr lang="de-DE" sz="1100" dirty="0"/>
                <a:t>Joh. 14,6</a:t>
              </a:r>
              <a:endParaRPr kumimoji="0" lang="en-US" altLang="en-US" sz="11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Rechteck 5"/>
            <p:cNvSpPr/>
            <p:nvPr/>
          </p:nvSpPr>
          <p:spPr>
            <a:xfrm>
              <a:off x="5139932" y="1412776"/>
              <a:ext cx="1915042" cy="12772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DE" sz="1100" b="1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rPr>
                <a:t>Wenn das stimmt, </a:t>
              </a:r>
              <a:endParaRPr lang="en-US" sz="1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r>
                <a:rPr lang="de-DE" sz="1100" b="1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rPr>
                <a:t>dann ist jede Religion ausgeschlossen!</a:t>
              </a:r>
              <a:endParaRPr lang="en-US" sz="1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r>
                <a:rPr lang="de-DE" sz="1100" b="1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r>
                <a:rPr lang="de-DE" sz="1100" b="1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rPr>
                <a:t>Oder Jesus ist der </a:t>
              </a:r>
              <a:endParaRPr lang="en-US" sz="1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r>
                <a:rPr lang="de-DE" sz="1100" b="1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rPr>
                <a:t>größte Lügner der </a:t>
              </a:r>
              <a:endParaRPr lang="en-US" sz="1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r>
                <a:rPr lang="de-DE" sz="1100" b="1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rPr>
                <a:t>Weltgeschichte!</a:t>
              </a:r>
              <a:endParaRPr lang="en-US" sz="1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592800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0225" y="73025"/>
            <a:ext cx="7858125" cy="792163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Er beschreibt treffend, dass jeder Mensch sein Leben so führt, als gäbe es einen Gott oder als gäbe es keinen Gott.…"/>
          <p:cNvSpPr txBox="1">
            <a:spLocks noGrp="1"/>
          </p:cNvSpPr>
          <p:nvPr>
            <p:ph type="body" idx="4294967295"/>
          </p:nvPr>
        </p:nvSpPr>
        <p:spPr>
          <a:xfrm>
            <a:off x="461466" y="980082"/>
            <a:ext cx="7854950" cy="5329238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algn="just">
              <a:spcBef>
                <a:spcPts val="700"/>
              </a:spcBef>
              <a:buSzTx/>
              <a:buFont typeface="Wingdings 2"/>
              <a:buNone/>
              <a:defRPr sz="2300">
                <a:solidFill>
                  <a:srgbClr val="FFFFFF"/>
                </a:solidFill>
              </a:defRPr>
            </a:pPr>
            <a:r>
              <a:rPr dirty="0"/>
              <a:t>Er beschreibt treffend, dass jeder Mensch sein Leben so führt, als gäbe es </a:t>
            </a:r>
            <a:r>
              <a:rPr b="1" u="sng" dirty="0"/>
              <a:t>einen Gott</a:t>
            </a:r>
            <a:r>
              <a:rPr dirty="0"/>
              <a:t> oder als gäbe es </a:t>
            </a:r>
            <a:r>
              <a:rPr b="1" u="sng" dirty="0"/>
              <a:t>keinen Gott</a:t>
            </a:r>
            <a:r>
              <a:rPr dirty="0" smtClean="0"/>
              <a:t>.</a:t>
            </a:r>
            <a:endParaRPr lang="de-AT" dirty="0" smtClean="0"/>
          </a:p>
          <a:p>
            <a:pPr marL="0" indent="0" algn="just">
              <a:spcBef>
                <a:spcPts val="700"/>
              </a:spcBef>
              <a:buSzTx/>
              <a:buFont typeface="Wingdings 2"/>
              <a:buNone/>
              <a:defRPr sz="2300">
                <a:solidFill>
                  <a:srgbClr val="FFFFFF"/>
                </a:solidFill>
              </a:defRPr>
            </a:pPr>
            <a:r>
              <a:rPr dirty="0" smtClean="0"/>
              <a:t> </a:t>
            </a:r>
            <a:endParaRPr b="1" dirty="0"/>
          </a:p>
          <a:p>
            <a:pPr marL="0" indent="0" algn="just">
              <a:spcBef>
                <a:spcPts val="700"/>
              </a:spcBef>
              <a:buSzTx/>
              <a:buFont typeface="Wingdings 2"/>
              <a:buNone/>
              <a:defRPr sz="2300">
                <a:solidFill>
                  <a:srgbClr val="FFFFFF"/>
                </a:solidFill>
              </a:defRPr>
            </a:pPr>
            <a:r>
              <a:rPr dirty="0"/>
              <a:t>Der Mensch wettet also allein durch sein Leben </a:t>
            </a:r>
            <a:r>
              <a:rPr b="1" dirty="0"/>
              <a:t>FÜR oder GEGEN </a:t>
            </a:r>
            <a:r>
              <a:rPr dirty="0"/>
              <a:t>die Existenz Gottes. </a:t>
            </a:r>
            <a:endParaRPr b="1" dirty="0"/>
          </a:p>
          <a:p>
            <a:pPr marL="0" indent="0" algn="just">
              <a:spcBef>
                <a:spcPts val="700"/>
              </a:spcBef>
              <a:buSzTx/>
              <a:buFont typeface="Wingdings 2"/>
              <a:buNone/>
              <a:defRPr sz="2300">
                <a:solidFill>
                  <a:srgbClr val="FFFFFF"/>
                </a:solidFill>
              </a:defRPr>
            </a:pPr>
            <a:r>
              <a:rPr dirty="0"/>
              <a:t>Wenn du dein ganzes Leben so führst, als gäbe es Gott und er existiert doch nicht, </a:t>
            </a:r>
            <a:r>
              <a:rPr b="1" u="sng" dirty="0"/>
              <a:t>dann verlierst du nichts</a:t>
            </a:r>
            <a:r>
              <a:rPr b="1" u="sng" dirty="0" smtClean="0"/>
              <a:t>!</a:t>
            </a:r>
            <a:endParaRPr lang="de-AT" b="1" u="sng" dirty="0" smtClean="0"/>
          </a:p>
          <a:p>
            <a:pPr marL="0" indent="0" algn="just">
              <a:spcBef>
                <a:spcPts val="700"/>
              </a:spcBef>
              <a:buSzTx/>
              <a:buFont typeface="Wingdings 2"/>
              <a:buNone/>
              <a:defRPr sz="2300">
                <a:solidFill>
                  <a:srgbClr val="FFFFFF"/>
                </a:solidFill>
              </a:defRPr>
            </a:pPr>
            <a:endParaRPr b="1" dirty="0" smtClean="0"/>
          </a:p>
          <a:p>
            <a:pPr marL="0" indent="0" algn="just">
              <a:spcBef>
                <a:spcPts val="700"/>
              </a:spcBef>
              <a:buSzTx/>
              <a:buFont typeface="Wingdings 2"/>
              <a:buNone/>
              <a:defRPr sz="2300">
                <a:solidFill>
                  <a:srgbClr val="FFFFFF"/>
                </a:solidFill>
              </a:defRPr>
            </a:pPr>
            <a:r>
              <a:rPr dirty="0"/>
              <a:t>Führst du jedoch dein Leben so, als gäbe es Gott nicht und er existiert doch, </a:t>
            </a:r>
            <a:r>
              <a:rPr b="1" u="sng" dirty="0"/>
              <a:t>dann verlierst du alles!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yperion">
  <a:themeElements>
    <a:clrScheme name="Hyper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Hyperio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123</Words>
  <Application>Microsoft Office PowerPoint</Application>
  <PresentationFormat>Bildschirmpräsentation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Times New Roman</vt:lpstr>
      <vt:lpstr>Wingdings 2</vt:lpstr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cp:lastModifiedBy>HP</cp:lastModifiedBy>
  <cp:revision>8</cp:revision>
  <dcterms:created xsi:type="dcterms:W3CDTF">2025-02-04T12:57:44Z</dcterms:created>
  <dcterms:modified xsi:type="dcterms:W3CDTF">2025-02-09T10:04:01Z</dcterms:modified>
</cp:coreProperties>
</file>