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1" r:id="rId1"/>
  </p:sldMasterIdLst>
  <p:notesMasterIdLst>
    <p:notesMasterId r:id="rId23"/>
  </p:notesMasterIdLst>
  <p:sldIdLst>
    <p:sldId id="343" r:id="rId2"/>
    <p:sldId id="382" r:id="rId3"/>
    <p:sldId id="380" r:id="rId4"/>
    <p:sldId id="381" r:id="rId5"/>
    <p:sldId id="361" r:id="rId6"/>
    <p:sldId id="363" r:id="rId7"/>
    <p:sldId id="364" r:id="rId8"/>
    <p:sldId id="366" r:id="rId9"/>
    <p:sldId id="365" r:id="rId10"/>
    <p:sldId id="367" r:id="rId11"/>
    <p:sldId id="369" r:id="rId12"/>
    <p:sldId id="376" r:id="rId13"/>
    <p:sldId id="368" r:id="rId14"/>
    <p:sldId id="371" r:id="rId15"/>
    <p:sldId id="370" r:id="rId16"/>
    <p:sldId id="373" r:id="rId17"/>
    <p:sldId id="378" r:id="rId18"/>
    <p:sldId id="379" r:id="rId19"/>
    <p:sldId id="377" r:id="rId20"/>
    <p:sldId id="374" r:id="rId21"/>
    <p:sldId id="375" r:id="rId22"/>
  </p:sldIdLst>
  <p:sldSz cx="12192000" cy="6858000"/>
  <p:notesSz cx="6858000" cy="9144000"/>
  <p:embeddedFontLst>
    <p:embeddedFont>
      <p:font typeface="CMG Sans" panose="00000500000000000000" pitchFamily="2" charset="0"/>
      <p:regular r:id="rId24"/>
      <p:bold r:id="rId25"/>
      <p:italic r:id="rId26"/>
      <p:boldItalic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61D"/>
    <a:srgbClr val="ED1C24"/>
    <a:srgbClr val="880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14" autoAdjust="0"/>
  </p:normalViewPr>
  <p:slideViewPr>
    <p:cSldViewPr snapToGrid="0">
      <p:cViewPr varScale="1">
        <p:scale>
          <a:sx n="82" d="100"/>
          <a:sy n="82" d="100"/>
        </p:scale>
        <p:origin x="654" y="5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MG Sans" panose="00000500000000000000" pitchFamily="2" charset="0"/>
              </a:defRPr>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MG Sans" panose="00000500000000000000" pitchFamily="2" charset="0"/>
              </a:defRPr>
            </a:lvl1pPr>
          </a:lstStyle>
          <a:p>
            <a:fld id="{2D659025-22B8-4B48-AD83-C0E4A01A12DA}" type="datetimeFigureOut">
              <a:rPr lang="de-AT" smtClean="0"/>
              <a:pPr/>
              <a:t>05.04.2025</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MG Sans" panose="00000500000000000000" pitchFamily="2" charset="0"/>
              </a:defRPr>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MG Sans" panose="00000500000000000000" pitchFamily="2" charset="0"/>
              </a:defRPr>
            </a:lvl1pPr>
          </a:lstStyle>
          <a:p>
            <a:fld id="{444E689F-3ADE-46FF-8BEB-E07FA8C13137}" type="slidenum">
              <a:rPr lang="de-AT" smtClean="0"/>
              <a:pPr/>
              <a:t>‹Nr.›</a:t>
            </a:fld>
            <a:endParaRPr lang="de-AT" dirty="0"/>
          </a:p>
        </p:txBody>
      </p:sp>
    </p:spTree>
    <p:extLst>
      <p:ext uri="{BB962C8B-B14F-4D97-AF65-F5344CB8AC3E}">
        <p14:creationId xmlns:p14="http://schemas.microsoft.com/office/powerpoint/2010/main" val="188761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MG Sans" panose="00000500000000000000" pitchFamily="2" charset="0"/>
        <a:ea typeface="+mn-ea"/>
        <a:cs typeface="+mn-cs"/>
      </a:defRPr>
    </a:lvl1pPr>
    <a:lvl2pPr marL="457200" algn="l" defTabSz="914400" rtl="0" eaLnBrk="1" latinLnBrk="0" hangingPunct="1">
      <a:defRPr sz="1200" kern="1200">
        <a:solidFill>
          <a:schemeClr val="tx1"/>
        </a:solidFill>
        <a:latin typeface="CMG Sans" panose="00000500000000000000" pitchFamily="2" charset="0"/>
        <a:ea typeface="+mn-ea"/>
        <a:cs typeface="+mn-cs"/>
      </a:defRPr>
    </a:lvl2pPr>
    <a:lvl3pPr marL="914400" algn="l" defTabSz="914400" rtl="0" eaLnBrk="1" latinLnBrk="0" hangingPunct="1">
      <a:defRPr sz="1200" kern="1200">
        <a:solidFill>
          <a:schemeClr val="tx1"/>
        </a:solidFill>
        <a:latin typeface="CMG Sans" panose="00000500000000000000" pitchFamily="2" charset="0"/>
        <a:ea typeface="+mn-ea"/>
        <a:cs typeface="+mn-cs"/>
      </a:defRPr>
    </a:lvl3pPr>
    <a:lvl4pPr marL="1371600" algn="l" defTabSz="914400" rtl="0" eaLnBrk="1" latinLnBrk="0" hangingPunct="1">
      <a:defRPr sz="1200" kern="1200">
        <a:solidFill>
          <a:schemeClr val="tx1"/>
        </a:solidFill>
        <a:latin typeface="CMG Sans" panose="00000500000000000000" pitchFamily="2" charset="0"/>
        <a:ea typeface="+mn-ea"/>
        <a:cs typeface="+mn-cs"/>
      </a:defRPr>
    </a:lvl4pPr>
    <a:lvl5pPr marL="1828800" algn="l" defTabSz="914400" rtl="0" eaLnBrk="1" latinLnBrk="0" hangingPunct="1">
      <a:defRPr sz="1200" kern="1200">
        <a:solidFill>
          <a:schemeClr val="tx1"/>
        </a:solidFill>
        <a:latin typeface="CMG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44E689F-3ADE-46FF-8BEB-E07FA8C13137}" type="slidenum">
              <a:rPr lang="de-AT" smtClean="0"/>
              <a:pPr/>
              <a:t>1</a:t>
            </a:fld>
            <a:endParaRPr lang="de-AT" dirty="0"/>
          </a:p>
        </p:txBody>
      </p:sp>
    </p:spTree>
    <p:extLst>
      <p:ext uri="{BB962C8B-B14F-4D97-AF65-F5344CB8AC3E}">
        <p14:creationId xmlns:p14="http://schemas.microsoft.com/office/powerpoint/2010/main" val="25428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BF50-129F-0BB5-61C2-5C5D22EA43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7AF796-7065-D730-DC83-376A5CEC8F4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FBECCB-6FC6-AE61-50E1-4119E80CB573}"/>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CA1FA5A0-F85E-D44C-93FE-845BF608E8C1}"/>
              </a:ext>
            </a:extLst>
          </p:cNvPr>
          <p:cNvSpPr>
            <a:spLocks noGrp="1"/>
          </p:cNvSpPr>
          <p:nvPr>
            <p:ph type="sldNum" sz="quarter" idx="5"/>
          </p:nvPr>
        </p:nvSpPr>
        <p:spPr/>
        <p:txBody>
          <a:bodyPr/>
          <a:lstStyle/>
          <a:p>
            <a:fld id="{444E689F-3ADE-46FF-8BEB-E07FA8C13137}" type="slidenum">
              <a:rPr lang="de-AT" smtClean="0"/>
              <a:pPr/>
              <a:t>3</a:t>
            </a:fld>
            <a:endParaRPr lang="de-AT" dirty="0"/>
          </a:p>
        </p:txBody>
      </p:sp>
    </p:spTree>
    <p:extLst>
      <p:ext uri="{BB962C8B-B14F-4D97-AF65-F5344CB8AC3E}">
        <p14:creationId xmlns:p14="http://schemas.microsoft.com/office/powerpoint/2010/main" val="403439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F951-B6C0-7C60-5CF4-412C64AB7A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B33665-E7A6-FEEA-EA7C-11141BFACE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24E93CD-A0BE-8B40-2154-26100BCB814D}"/>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3230FD63-8EBF-F1A9-A431-4B7714B43326}"/>
              </a:ext>
            </a:extLst>
          </p:cNvPr>
          <p:cNvSpPr>
            <a:spLocks noGrp="1"/>
          </p:cNvSpPr>
          <p:nvPr>
            <p:ph type="sldNum" sz="quarter" idx="5"/>
          </p:nvPr>
        </p:nvSpPr>
        <p:spPr/>
        <p:txBody>
          <a:bodyPr/>
          <a:lstStyle/>
          <a:p>
            <a:fld id="{444E689F-3ADE-46FF-8BEB-E07FA8C13137}" type="slidenum">
              <a:rPr lang="de-AT" smtClean="0"/>
              <a:pPr/>
              <a:t>4</a:t>
            </a:fld>
            <a:endParaRPr lang="de-AT" dirty="0"/>
          </a:p>
        </p:txBody>
      </p:sp>
    </p:spTree>
    <p:extLst>
      <p:ext uri="{BB962C8B-B14F-4D97-AF65-F5344CB8AC3E}">
        <p14:creationId xmlns:p14="http://schemas.microsoft.com/office/powerpoint/2010/main" val="393093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44E689F-3ADE-46FF-8BEB-E07FA8C13137}" type="slidenum">
              <a:rPr lang="de-AT" smtClean="0"/>
              <a:pPr/>
              <a:t>21</a:t>
            </a:fld>
            <a:endParaRPr lang="de-AT" dirty="0"/>
          </a:p>
        </p:txBody>
      </p:sp>
    </p:spTree>
    <p:extLst>
      <p:ext uri="{BB962C8B-B14F-4D97-AF65-F5344CB8AC3E}">
        <p14:creationId xmlns:p14="http://schemas.microsoft.com/office/powerpoint/2010/main" val="107299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65F00-9809-F7D2-91A5-24A2E5D28C5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D21FDCA-E572-A35C-5025-FB6F17D0A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4502AC7-EECF-BF04-FD8B-85750741B411}"/>
              </a:ext>
            </a:extLst>
          </p:cNvPr>
          <p:cNvSpPr>
            <a:spLocks noGrp="1"/>
          </p:cNvSpPr>
          <p:nvPr>
            <p:ph type="dt" sz="half" idx="10"/>
          </p:nvPr>
        </p:nvSpPr>
        <p:spPr/>
        <p:txBody>
          <a:bodyPr/>
          <a:lstStyle/>
          <a:p>
            <a:fld id="{78ABE3C1-DBE1-495D-B57B-2849774B866A}" type="datetimeFigureOut">
              <a:rPr lang="en-US" smtClean="0"/>
              <a:t>4/5/2025</a:t>
            </a:fld>
            <a:endParaRPr lang="en-US" dirty="0"/>
          </a:p>
        </p:txBody>
      </p:sp>
      <p:sp>
        <p:nvSpPr>
          <p:cNvPr id="5" name="Fußzeilenplatzhalter 4">
            <a:extLst>
              <a:ext uri="{FF2B5EF4-FFF2-40B4-BE49-F238E27FC236}">
                <a16:creationId xmlns:a16="http://schemas.microsoft.com/office/drawing/2014/main" id="{2BB83E5F-FAFC-CA88-E9C0-7D1332575C2E}"/>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4BF3EB5-7D47-E6AC-BA4E-5E5CF5957C50}"/>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4713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8DAB-849F-8764-E95F-EC08F6FC940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7F0633E-DBBC-242A-0B3F-0B06416A13A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7E156C9-C612-F2C5-9EB9-D780B8EC415D}"/>
              </a:ext>
            </a:extLst>
          </p:cNvPr>
          <p:cNvSpPr>
            <a:spLocks noGrp="1"/>
          </p:cNvSpPr>
          <p:nvPr>
            <p:ph type="dt" sz="half" idx="10"/>
          </p:nvPr>
        </p:nvSpPr>
        <p:spPr/>
        <p:txBody>
          <a:bodyPr/>
          <a:lstStyle/>
          <a:p>
            <a:fld id="{1FA3F48C-C7C6-4055-9F49-3777875E72AE}" type="datetimeFigureOut">
              <a:rPr lang="en-US" smtClean="0"/>
              <a:t>4/5/2025</a:t>
            </a:fld>
            <a:endParaRPr lang="en-US" dirty="0"/>
          </a:p>
        </p:txBody>
      </p:sp>
      <p:sp>
        <p:nvSpPr>
          <p:cNvPr id="5" name="Fußzeilenplatzhalter 4">
            <a:extLst>
              <a:ext uri="{FF2B5EF4-FFF2-40B4-BE49-F238E27FC236}">
                <a16:creationId xmlns:a16="http://schemas.microsoft.com/office/drawing/2014/main" id="{A3866CBB-2FAC-4720-6FF8-427B0597CB5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FD224187-E73A-6013-83BE-97ED518F31DC}"/>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078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A4CF2F-69C1-AFB1-D001-4FE4B80BA32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8C70A7C-B351-0385-F24B-46BDE8C2E28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737B97-894E-6EBA-B6D2-0EEEDB89692A}"/>
              </a:ext>
            </a:extLst>
          </p:cNvPr>
          <p:cNvSpPr>
            <a:spLocks noGrp="1"/>
          </p:cNvSpPr>
          <p:nvPr>
            <p:ph type="dt" sz="half" idx="10"/>
          </p:nvPr>
        </p:nvSpPr>
        <p:spPr/>
        <p:txBody>
          <a:bodyPr/>
          <a:lstStyle/>
          <a:p>
            <a:fld id="{6178E61D-D431-422C-9764-11DAFE33AB63}" type="datetimeFigureOut">
              <a:rPr lang="en-US" smtClean="0"/>
              <a:t>4/5/2025</a:t>
            </a:fld>
            <a:endParaRPr lang="en-US" dirty="0"/>
          </a:p>
        </p:txBody>
      </p:sp>
      <p:sp>
        <p:nvSpPr>
          <p:cNvPr id="5" name="Fußzeilenplatzhalter 4">
            <a:extLst>
              <a:ext uri="{FF2B5EF4-FFF2-40B4-BE49-F238E27FC236}">
                <a16:creationId xmlns:a16="http://schemas.microsoft.com/office/drawing/2014/main" id="{B1B91DB4-11D6-90D0-DD74-3D5404BB1297}"/>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7C4AFC1-05E4-CF09-2240-5F3F1F6038F1}"/>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5958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E9026-3604-A14F-15D9-75C08F798B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81E5FFC-EB26-155F-2790-4EC66792566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10F1CE-E4AD-79A0-8B42-CBC7DC0BC32B}"/>
              </a:ext>
            </a:extLst>
          </p:cNvPr>
          <p:cNvSpPr>
            <a:spLocks noGrp="1"/>
          </p:cNvSpPr>
          <p:nvPr>
            <p:ph type="dt" sz="half" idx="10"/>
          </p:nvPr>
        </p:nvSpPr>
        <p:spPr/>
        <p:txBody>
          <a:bodyPr/>
          <a:lstStyle/>
          <a:p>
            <a:fld id="{12DE42F4-6EEF-4EF7-8ED4-2208F0F89A08}" type="datetimeFigureOut">
              <a:rPr lang="en-US" smtClean="0"/>
              <a:t>4/5/2025</a:t>
            </a:fld>
            <a:endParaRPr lang="en-US" dirty="0"/>
          </a:p>
        </p:txBody>
      </p:sp>
      <p:sp>
        <p:nvSpPr>
          <p:cNvPr id="5" name="Fußzeilenplatzhalter 4">
            <a:extLst>
              <a:ext uri="{FF2B5EF4-FFF2-40B4-BE49-F238E27FC236}">
                <a16:creationId xmlns:a16="http://schemas.microsoft.com/office/drawing/2014/main" id="{6B7E5D92-1B84-ED75-CC7D-F0828DAC340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2194F0C-68F1-0B76-8334-E00C48ABCF72}"/>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7994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DD750-7DB7-AC45-5214-D61CFA5C4CA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3870635-D20E-1917-ECE2-BF5FF7FE21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9A29AA-9064-203B-3A3B-E3933C8D8EEA}"/>
              </a:ext>
            </a:extLst>
          </p:cNvPr>
          <p:cNvSpPr>
            <a:spLocks noGrp="1"/>
          </p:cNvSpPr>
          <p:nvPr>
            <p:ph type="dt" sz="half" idx="10"/>
          </p:nvPr>
        </p:nvSpPr>
        <p:spPr/>
        <p:txBody>
          <a:bodyPr/>
          <a:lstStyle/>
          <a:p>
            <a:fld id="{30578ACC-22D6-47C1-A373-4FD133E34F3C}" type="datetimeFigureOut">
              <a:rPr lang="en-US" smtClean="0"/>
              <a:t>4/5/2025</a:t>
            </a:fld>
            <a:endParaRPr lang="en-US" dirty="0"/>
          </a:p>
        </p:txBody>
      </p:sp>
      <p:sp>
        <p:nvSpPr>
          <p:cNvPr id="5" name="Fußzeilenplatzhalter 4">
            <a:extLst>
              <a:ext uri="{FF2B5EF4-FFF2-40B4-BE49-F238E27FC236}">
                <a16:creationId xmlns:a16="http://schemas.microsoft.com/office/drawing/2014/main" id="{EFEEB786-2A01-5810-6651-5BCA806439F7}"/>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636A988-6C90-06D7-7AE8-F6EE4D814E2F}"/>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76156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71388-4B8E-FBCD-8F5E-A79704E9B4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D6DE7E-ADED-E2A3-8468-7E6CD256590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789AD7D-F9CF-9369-A6B5-C6102E53E30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EF25C7B-0194-DFDC-8D45-5F0FCDC23221}"/>
              </a:ext>
            </a:extLst>
          </p:cNvPr>
          <p:cNvSpPr>
            <a:spLocks noGrp="1"/>
          </p:cNvSpPr>
          <p:nvPr>
            <p:ph type="dt" sz="half" idx="10"/>
          </p:nvPr>
        </p:nvSpPr>
        <p:spPr/>
        <p:txBody>
          <a:bodyPr/>
          <a:lstStyle/>
          <a:p>
            <a:fld id="{4E5A6C69-6797-4E8A-BF37-F2C3751466E9}" type="datetimeFigureOut">
              <a:rPr lang="en-US" smtClean="0"/>
              <a:t>4/5/2025</a:t>
            </a:fld>
            <a:endParaRPr lang="en-US" dirty="0"/>
          </a:p>
        </p:txBody>
      </p:sp>
      <p:sp>
        <p:nvSpPr>
          <p:cNvPr id="6" name="Fußzeilenplatzhalter 5">
            <a:extLst>
              <a:ext uri="{FF2B5EF4-FFF2-40B4-BE49-F238E27FC236}">
                <a16:creationId xmlns:a16="http://schemas.microsoft.com/office/drawing/2014/main" id="{A5C273EC-3DC0-243B-6476-F3C248573FE9}"/>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D0D4595B-5CCA-2274-44E8-1032AB4D7596}"/>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88042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870DB-A948-B04D-2398-EDF90B77A73D}"/>
              </a:ext>
            </a:extLst>
          </p:cNvPr>
          <p:cNvSpPr>
            <a:spLocks noGrp="1"/>
          </p:cNvSpPr>
          <p:nvPr>
            <p:ph type="title"/>
          </p:nvPr>
        </p:nvSpPr>
        <p:spPr>
          <a:xfrm>
            <a:off x="839788" y="365125"/>
            <a:ext cx="10515600" cy="1325563"/>
          </a:xfrm>
        </p:spPr>
        <p:txBody>
          <a:bodyPr/>
          <a:lstStyle>
            <a:lvl1pPr>
              <a:defRPr>
                <a:solidFill>
                  <a:schemeClr val="bg1"/>
                </a:solidFill>
                <a:latin typeface="CMG Sa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6478651C-65C6-43FC-749F-A460B93B5F1A}"/>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CMG Sa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A5B8112-DEEC-4ABF-7624-99313CC4C600}"/>
              </a:ext>
            </a:extLst>
          </p:cNvPr>
          <p:cNvSpPr>
            <a:spLocks noGrp="1"/>
          </p:cNvSpPr>
          <p:nvPr>
            <p:ph sz="half" idx="2"/>
          </p:nvPr>
        </p:nvSpPr>
        <p:spPr>
          <a:xfrm>
            <a:off x="839788" y="2505075"/>
            <a:ext cx="5157787" cy="3684588"/>
          </a:xfrm>
        </p:spPr>
        <p:txBody>
          <a:bodyPr/>
          <a:lstStyle>
            <a:lvl1pPr>
              <a:defRPr>
                <a:latin typeface="CMG Sans" pitchFamily="2" charset="77"/>
              </a:defRPr>
            </a:lvl1pPr>
            <a:lvl2pPr>
              <a:defRPr>
                <a:latin typeface="CMG Sans" pitchFamily="2" charset="77"/>
              </a:defRPr>
            </a:lvl2pPr>
            <a:lvl3pPr>
              <a:defRPr>
                <a:latin typeface="CMG Sans" pitchFamily="2" charset="77"/>
              </a:defRPr>
            </a:lvl3pPr>
            <a:lvl4pPr>
              <a:defRPr>
                <a:latin typeface="CMG Sans" pitchFamily="2" charset="77"/>
              </a:defRPr>
            </a:lvl4pPr>
            <a:lvl5pPr>
              <a:defRPr>
                <a:latin typeface="CMG Sa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EEBEA41D-735A-49E8-42E0-7EF8DE67DFA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CMG Sa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248C6F-D2EF-899E-0F66-DDEC0E51C24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70F863C-F49E-D844-3850-D5062C6849C4}"/>
              </a:ext>
            </a:extLst>
          </p:cNvPr>
          <p:cNvSpPr>
            <a:spLocks noGrp="1"/>
          </p:cNvSpPr>
          <p:nvPr>
            <p:ph type="dt" sz="half" idx="10"/>
          </p:nvPr>
        </p:nvSpPr>
        <p:spPr/>
        <p:txBody>
          <a:bodyPr/>
          <a:lstStyle/>
          <a:p>
            <a:fld id="{D82014A1-A632-4878-A0D3-F52BA7563730}" type="datetimeFigureOut">
              <a:rPr lang="en-US" smtClean="0"/>
              <a:t>4/5/2025</a:t>
            </a:fld>
            <a:endParaRPr lang="en-US" dirty="0"/>
          </a:p>
        </p:txBody>
      </p:sp>
      <p:sp>
        <p:nvSpPr>
          <p:cNvPr id="8" name="Fußzeilenplatzhalter 7">
            <a:extLst>
              <a:ext uri="{FF2B5EF4-FFF2-40B4-BE49-F238E27FC236}">
                <a16:creationId xmlns:a16="http://schemas.microsoft.com/office/drawing/2014/main" id="{3CEE3F6E-20AA-8B1D-B780-DB3BE8B2FD50}"/>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27C32492-BD98-5D19-D6FC-031EEAD16C65}"/>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7071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1D7AD-69B9-6595-D99D-69413EF58DB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0A90439-73A4-9E49-5B50-EAE9EFB28EB6}"/>
              </a:ext>
            </a:extLst>
          </p:cNvPr>
          <p:cNvSpPr>
            <a:spLocks noGrp="1"/>
          </p:cNvSpPr>
          <p:nvPr>
            <p:ph type="dt" sz="half" idx="10"/>
          </p:nvPr>
        </p:nvSpPr>
        <p:spPr/>
        <p:txBody>
          <a:bodyPr/>
          <a:lstStyle/>
          <a:p>
            <a:fld id="{CE99F462-093F-4566-844B-4C71F2739DA5}" type="datetimeFigureOut">
              <a:rPr lang="en-US" smtClean="0"/>
              <a:t>4/5/2025</a:t>
            </a:fld>
            <a:endParaRPr lang="en-US" dirty="0"/>
          </a:p>
        </p:txBody>
      </p:sp>
      <p:sp>
        <p:nvSpPr>
          <p:cNvPr id="4" name="Fußzeilenplatzhalter 3">
            <a:extLst>
              <a:ext uri="{FF2B5EF4-FFF2-40B4-BE49-F238E27FC236}">
                <a16:creationId xmlns:a16="http://schemas.microsoft.com/office/drawing/2014/main" id="{24B8CDBB-2EFC-CFF8-0D4F-609562972E83}"/>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FF6619D3-79A6-598B-6F4A-60A8438B8E98}"/>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9785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F189AA7-FF30-9838-9C65-979FCAD26D3E}"/>
              </a:ext>
            </a:extLst>
          </p:cNvPr>
          <p:cNvSpPr>
            <a:spLocks noGrp="1"/>
          </p:cNvSpPr>
          <p:nvPr>
            <p:ph type="dt" sz="half" idx="10"/>
          </p:nvPr>
        </p:nvSpPr>
        <p:spPr/>
        <p:txBody>
          <a:bodyPr/>
          <a:lstStyle/>
          <a:p>
            <a:fld id="{3D24A7AC-904D-4781-85BA-7D10C17ED021}" type="datetimeFigureOut">
              <a:rPr lang="en-US" smtClean="0"/>
              <a:t>4/5/2025</a:t>
            </a:fld>
            <a:endParaRPr lang="en-US" dirty="0"/>
          </a:p>
        </p:txBody>
      </p:sp>
      <p:sp>
        <p:nvSpPr>
          <p:cNvPr id="3" name="Fußzeilenplatzhalter 2">
            <a:extLst>
              <a:ext uri="{FF2B5EF4-FFF2-40B4-BE49-F238E27FC236}">
                <a16:creationId xmlns:a16="http://schemas.microsoft.com/office/drawing/2014/main" id="{770E17E3-18DE-78B3-A572-0348AC6DEF77}"/>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122D4ABA-D3AE-A91C-5B75-FEC09BD080FD}"/>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428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768FD-CA28-751C-5586-BC05BA75D0E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C39D885-D928-F005-E265-88D02012B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4CBFF6-753C-4BF9-CBCA-659CDD0B7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32CDEA-5ADF-47D2-0530-10B3446E57D5}"/>
              </a:ext>
            </a:extLst>
          </p:cNvPr>
          <p:cNvSpPr>
            <a:spLocks noGrp="1"/>
          </p:cNvSpPr>
          <p:nvPr>
            <p:ph type="dt" sz="half" idx="10"/>
          </p:nvPr>
        </p:nvSpPr>
        <p:spPr/>
        <p:txBody>
          <a:bodyPr/>
          <a:lstStyle/>
          <a:p>
            <a:fld id="{E331444B-B92B-4E27-8C94-BB93EAF5CB18}" type="datetimeFigureOut">
              <a:rPr lang="en-US" smtClean="0"/>
              <a:t>4/5/2025</a:t>
            </a:fld>
            <a:endParaRPr lang="en-US" dirty="0"/>
          </a:p>
        </p:txBody>
      </p:sp>
      <p:sp>
        <p:nvSpPr>
          <p:cNvPr id="6" name="Fußzeilenplatzhalter 5">
            <a:extLst>
              <a:ext uri="{FF2B5EF4-FFF2-40B4-BE49-F238E27FC236}">
                <a16:creationId xmlns:a16="http://schemas.microsoft.com/office/drawing/2014/main" id="{0C1F2201-6685-171D-E204-8F8F00F30FC4}"/>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3ECB526F-94CA-0FE0-535C-D38E50E9D141}"/>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0053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0F819-B468-1093-2870-18B77B642F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44BBFA7-1914-753F-A7ED-2A0BDC370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38998FA7-6E67-3989-409F-9215E039F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9B0A3AC-62F1-3D8B-9734-923F8C3A6D82}"/>
              </a:ext>
            </a:extLst>
          </p:cNvPr>
          <p:cNvSpPr>
            <a:spLocks noGrp="1"/>
          </p:cNvSpPr>
          <p:nvPr>
            <p:ph type="dt" sz="half" idx="10"/>
          </p:nvPr>
        </p:nvSpPr>
        <p:spPr/>
        <p:txBody>
          <a:bodyPr/>
          <a:lstStyle/>
          <a:p>
            <a:fld id="{363EFA5E-FA76-400D-B3DC-F0BA90E6D107}" type="datetimeFigureOut">
              <a:rPr lang="en-US" smtClean="0"/>
              <a:t>4/5/2025</a:t>
            </a:fld>
            <a:endParaRPr lang="en-US" dirty="0"/>
          </a:p>
        </p:txBody>
      </p:sp>
      <p:sp>
        <p:nvSpPr>
          <p:cNvPr id="6" name="Fußzeilenplatzhalter 5">
            <a:extLst>
              <a:ext uri="{FF2B5EF4-FFF2-40B4-BE49-F238E27FC236}">
                <a16:creationId xmlns:a16="http://schemas.microsoft.com/office/drawing/2014/main" id="{2863FC64-1334-243C-4379-95CA1A39C8F5}"/>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07350E78-F21F-C16B-3012-E55720216AA2}"/>
              </a:ext>
            </a:extLst>
          </p:cNvPr>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2284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9EEC841-2491-2E37-343A-DFE8889A7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D36D262-FE4F-AB23-F1F8-EE6A65B66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C5D357A-1247-434D-B0F8-862B6D30A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D6E9DEC-419B-4CC5-A080-3B06BD5A8291}" type="datetimeFigureOut">
              <a:rPr lang="en-US" smtClean="0"/>
              <a:pPr/>
              <a:t>4/5/2025</a:t>
            </a:fld>
            <a:endParaRPr lang="en-US" dirty="0"/>
          </a:p>
        </p:txBody>
      </p:sp>
      <p:sp>
        <p:nvSpPr>
          <p:cNvPr id="5" name="Fußzeilenplatzhalter 4">
            <a:extLst>
              <a:ext uri="{FF2B5EF4-FFF2-40B4-BE49-F238E27FC236}">
                <a16:creationId xmlns:a16="http://schemas.microsoft.com/office/drawing/2014/main" id="{B989A6E7-478D-A254-12F3-C07D1C147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Foliennummernplatzhalter 5">
            <a:extLst>
              <a:ext uri="{FF2B5EF4-FFF2-40B4-BE49-F238E27FC236}">
                <a16:creationId xmlns:a16="http://schemas.microsoft.com/office/drawing/2014/main" id="{4885F708-2D0B-94FB-1094-5BEA89F58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1207227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CMG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MG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MG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MG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MG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MG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1BE63-7699-F9AB-0D73-2C72A15CAB02}"/>
              </a:ext>
            </a:extLst>
          </p:cNvPr>
          <p:cNvSpPr>
            <a:spLocks noGrp="1"/>
          </p:cNvSpPr>
          <p:nvPr>
            <p:ph type="title"/>
          </p:nvPr>
        </p:nvSpPr>
        <p:spPr>
          <a:xfrm>
            <a:off x="478396" y="457200"/>
            <a:ext cx="5182016" cy="3078480"/>
          </a:xfrm>
        </p:spPr>
        <p:txBody>
          <a:bodyPr>
            <a:normAutofit fontScale="90000"/>
          </a:bodyPr>
          <a:lstStyle/>
          <a:p>
            <a:pPr algn="r"/>
            <a:r>
              <a:rPr lang="de-DE" sz="6000" dirty="0"/>
              <a:t>Vertraue auf Jesus und alles wird gut!</a:t>
            </a:r>
            <a:endParaRPr lang="de-AT" sz="6000" dirty="0"/>
          </a:p>
        </p:txBody>
      </p:sp>
      <p:sp>
        <p:nvSpPr>
          <p:cNvPr id="4" name="Textplatzhalter 3">
            <a:extLst>
              <a:ext uri="{FF2B5EF4-FFF2-40B4-BE49-F238E27FC236}">
                <a16:creationId xmlns:a16="http://schemas.microsoft.com/office/drawing/2014/main" id="{228A9821-4A00-6D44-3275-C6CCD48D93D2}"/>
              </a:ext>
            </a:extLst>
          </p:cNvPr>
          <p:cNvSpPr>
            <a:spLocks noGrp="1"/>
          </p:cNvSpPr>
          <p:nvPr>
            <p:ph type="body" sz="half" idx="2"/>
          </p:nvPr>
        </p:nvSpPr>
        <p:spPr>
          <a:xfrm>
            <a:off x="1307148" y="3535680"/>
            <a:ext cx="4353263" cy="585216"/>
          </a:xfrm>
        </p:spPr>
        <p:txBody>
          <a:bodyPr>
            <a:normAutofit/>
          </a:bodyPr>
          <a:lstStyle/>
          <a:p>
            <a:pPr algn="r"/>
            <a:r>
              <a:rPr lang="de-DE" dirty="0"/>
              <a:t>Jakobus 5,7-11</a:t>
            </a:r>
            <a:endParaRPr lang="de-AT" dirty="0"/>
          </a:p>
        </p:txBody>
      </p:sp>
      <p:sp>
        <p:nvSpPr>
          <p:cNvPr id="7" name="Textfeld 6">
            <a:extLst>
              <a:ext uri="{FF2B5EF4-FFF2-40B4-BE49-F238E27FC236}">
                <a16:creationId xmlns:a16="http://schemas.microsoft.com/office/drawing/2014/main" id="{646CC1D3-B3C7-EA38-D4F7-FDE8E5BC4D3C}"/>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 </a:t>
            </a:r>
            <a:r>
              <a:rPr lang="en-US" sz="900" dirty="0">
                <a:solidFill>
                  <a:schemeClr val="bg1"/>
                </a:solidFill>
                <a:latin typeface="CMG Sans" panose="00000500000000000000" pitchFamily="2" charset="0"/>
              </a:rPr>
              <a:t>von Sly auf Pixabay.com</a:t>
            </a:r>
            <a:endParaRPr lang="de-AT" sz="900" dirty="0">
              <a:solidFill>
                <a:schemeClr val="bg1"/>
              </a:solidFill>
              <a:latin typeface="CMG Sans" panose="00000500000000000000" pitchFamily="2" charset="0"/>
            </a:endParaRPr>
          </a:p>
        </p:txBody>
      </p:sp>
      <p:sp>
        <p:nvSpPr>
          <p:cNvPr id="9" name="Textfeld 8">
            <a:extLst>
              <a:ext uri="{FF2B5EF4-FFF2-40B4-BE49-F238E27FC236}">
                <a16:creationId xmlns:a16="http://schemas.microsoft.com/office/drawing/2014/main" id="{8B1B04BF-B8CF-B84B-2147-F8F41DFAFF5F}"/>
              </a:ext>
            </a:extLst>
          </p:cNvPr>
          <p:cNvSpPr txBox="1"/>
          <p:nvPr/>
        </p:nvSpPr>
        <p:spPr>
          <a:xfrm>
            <a:off x="1169527" y="4673465"/>
            <a:ext cx="3057832" cy="1200329"/>
          </a:xfrm>
          <a:prstGeom prst="rect">
            <a:avLst/>
          </a:prstGeom>
          <a:noFill/>
        </p:spPr>
        <p:txBody>
          <a:bodyPr wrap="square">
            <a:spAutoFit/>
          </a:bodyPr>
          <a:lstStyle/>
          <a:p>
            <a:pPr algn="r"/>
            <a:r>
              <a:rPr lang="de-DE" sz="3600" b="1" dirty="0">
                <a:solidFill>
                  <a:srgbClr val="B5E61D"/>
                </a:solidFill>
                <a:latin typeface="CMG Sans" panose="00000500000000000000" pitchFamily="2" charset="0"/>
              </a:rPr>
              <a:t>menti.com 6979 8515</a:t>
            </a:r>
            <a:endParaRPr lang="de-AT" sz="3600" b="1" dirty="0">
              <a:solidFill>
                <a:srgbClr val="B5E61D"/>
              </a:solidFill>
              <a:latin typeface="CMG Sans" panose="00000500000000000000" pitchFamily="2" charset="0"/>
            </a:endParaRPr>
          </a:p>
        </p:txBody>
      </p:sp>
      <p:pic>
        <p:nvPicPr>
          <p:cNvPr id="12" name="Inhaltsplatzhalter 11">
            <a:extLst>
              <a:ext uri="{FF2B5EF4-FFF2-40B4-BE49-F238E27FC236}">
                <a16:creationId xmlns:a16="http://schemas.microsoft.com/office/drawing/2014/main" id="{B0494813-A156-6F8E-52E4-6C1430C4DEF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flipH="1">
            <a:off x="5909930" y="1174650"/>
            <a:ext cx="4727590" cy="2659269"/>
          </a:xfrm>
        </p:spPr>
      </p:pic>
      <p:pic>
        <p:nvPicPr>
          <p:cNvPr id="5" name="Grafik 4">
            <a:extLst>
              <a:ext uri="{FF2B5EF4-FFF2-40B4-BE49-F238E27FC236}">
                <a16:creationId xmlns:a16="http://schemas.microsoft.com/office/drawing/2014/main" id="{4E472216-7157-CB6E-E5A7-F5826F67AB20}"/>
              </a:ext>
            </a:extLst>
          </p:cNvPr>
          <p:cNvPicPr>
            <a:picLocks noChangeAspect="1"/>
          </p:cNvPicPr>
          <p:nvPr/>
        </p:nvPicPr>
        <p:blipFill>
          <a:blip r:embed="rId4"/>
          <a:stretch>
            <a:fillRect/>
          </a:stretch>
        </p:blipFill>
        <p:spPr>
          <a:xfrm>
            <a:off x="4317585" y="4673465"/>
            <a:ext cx="1286477" cy="1286477"/>
          </a:xfrm>
          <a:prstGeom prst="rect">
            <a:avLst/>
          </a:prstGeom>
        </p:spPr>
      </p:pic>
    </p:spTree>
    <p:extLst>
      <p:ext uri="{BB962C8B-B14F-4D97-AF65-F5344CB8AC3E}">
        <p14:creationId xmlns:p14="http://schemas.microsoft.com/office/powerpoint/2010/main" val="57796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89B4-F4AB-E8D7-FBA0-81B4574B3BBE}"/>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52CF9CA6-C950-1714-8D7B-A2FE4DC6BA6E}"/>
              </a:ext>
            </a:extLst>
          </p:cNvPr>
          <p:cNvSpPr>
            <a:spLocks noGrp="1"/>
          </p:cNvSpPr>
          <p:nvPr>
            <p:ph type="title"/>
          </p:nvPr>
        </p:nvSpPr>
        <p:spPr>
          <a:xfrm>
            <a:off x="509607" y="365125"/>
            <a:ext cx="10844193" cy="1325563"/>
          </a:xfrm>
        </p:spPr>
        <p:txBody>
          <a:bodyPr/>
          <a:lstStyle/>
          <a:p>
            <a:r>
              <a:rPr lang="de-DE" dirty="0">
                <a:solidFill>
                  <a:schemeClr val="bg1"/>
                </a:solidFill>
              </a:rPr>
              <a:t>Stärkt Euer Herz!</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F3D15F27-86BC-8513-6692-530BE700E9EE}"/>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1E90042F-253C-E68F-EBD1-761E578381E0}"/>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3C78B2A2-BFCE-6201-48C5-40AA873BD1A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2" name="Textfeld 1">
            <a:extLst>
              <a:ext uri="{FF2B5EF4-FFF2-40B4-BE49-F238E27FC236}">
                <a16:creationId xmlns:a16="http://schemas.microsoft.com/office/drawing/2014/main" id="{7BA3263A-C075-137A-8CA4-B32662E59410}"/>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4" name="Grafik 3">
            <a:extLst>
              <a:ext uri="{FF2B5EF4-FFF2-40B4-BE49-F238E27FC236}">
                <a16:creationId xmlns:a16="http://schemas.microsoft.com/office/drawing/2014/main" id="{D3D0415F-ED65-EAB5-C2D0-A0BA174BBDBF}"/>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88428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D5E4-0DF2-D9FD-BA5C-0BB0B9B1C557}"/>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6E7205B8-D5AC-33E2-3E45-5EF1A3B531C8}"/>
              </a:ext>
            </a:extLst>
          </p:cNvPr>
          <p:cNvSpPr>
            <a:spLocks noGrp="1"/>
          </p:cNvSpPr>
          <p:nvPr>
            <p:ph type="title"/>
          </p:nvPr>
        </p:nvSpPr>
        <p:spPr>
          <a:xfrm>
            <a:off x="509607" y="365125"/>
            <a:ext cx="10844193" cy="1325563"/>
          </a:xfrm>
        </p:spPr>
        <p:txBody>
          <a:bodyPr/>
          <a:lstStyle/>
          <a:p>
            <a:r>
              <a:rPr lang="de-DE" dirty="0">
                <a:solidFill>
                  <a:schemeClr val="bg1"/>
                </a:solidFill>
              </a:rPr>
              <a:t>Stärkt Euer Herz!</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0E9A033E-24FA-0A5C-5F23-4FF7F089D718}"/>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FF2A129A-DA20-8BE5-E183-47E24E8D2963}"/>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B3EFF8A5-0546-2855-E5F7-9F226216EE6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DE52DBFA-2E9C-2C53-21CF-D6C6235942E8}"/>
              </a:ext>
            </a:extLst>
          </p:cNvPr>
          <p:cNvSpPr txBox="1"/>
          <p:nvPr/>
        </p:nvSpPr>
        <p:spPr>
          <a:xfrm>
            <a:off x="4429760" y="2954480"/>
            <a:ext cx="6096000" cy="646331"/>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Das Herz ist innen drinnen: Wille, Gedanken, Gefühle.</a:t>
            </a:r>
          </a:p>
        </p:txBody>
      </p:sp>
      <p:sp>
        <p:nvSpPr>
          <p:cNvPr id="6" name="Textfeld 5">
            <a:extLst>
              <a:ext uri="{FF2B5EF4-FFF2-40B4-BE49-F238E27FC236}">
                <a16:creationId xmlns:a16="http://schemas.microsoft.com/office/drawing/2014/main" id="{53E32B0C-AF31-BBAA-3B28-E01BEBF484FA}"/>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7" name="Grafik 6">
            <a:extLst>
              <a:ext uri="{FF2B5EF4-FFF2-40B4-BE49-F238E27FC236}">
                <a16:creationId xmlns:a16="http://schemas.microsoft.com/office/drawing/2014/main" id="{4C69240D-E268-B1C1-8792-1E04455EBF06}"/>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9390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20AFF-AFD9-8A5A-6A06-1E16E3B30B2E}"/>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545EC942-5ED2-0089-3008-2B36DC487B94}"/>
              </a:ext>
            </a:extLst>
          </p:cNvPr>
          <p:cNvSpPr>
            <a:spLocks noGrp="1"/>
          </p:cNvSpPr>
          <p:nvPr>
            <p:ph type="title"/>
          </p:nvPr>
        </p:nvSpPr>
        <p:spPr>
          <a:xfrm>
            <a:off x="509607" y="365125"/>
            <a:ext cx="10844193" cy="1325563"/>
          </a:xfrm>
        </p:spPr>
        <p:txBody>
          <a:bodyPr/>
          <a:lstStyle/>
          <a:p>
            <a:r>
              <a:rPr lang="de-DE" dirty="0">
                <a:solidFill>
                  <a:schemeClr val="bg1"/>
                </a:solidFill>
              </a:rPr>
              <a:t>Stärkt Euer Herz!</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B9297C44-AB72-11E5-4DE5-EE0E19724F88}"/>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D814AF74-8EA1-DFD0-0ED5-CDD2BCFF7746}"/>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95B95142-AE36-E4E2-063E-D62DFC7B564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2F64C061-3F6C-2FBE-A90D-F9A59CB8A752}"/>
              </a:ext>
            </a:extLst>
          </p:cNvPr>
          <p:cNvSpPr txBox="1"/>
          <p:nvPr/>
        </p:nvSpPr>
        <p:spPr>
          <a:xfrm>
            <a:off x="4429760" y="2954480"/>
            <a:ext cx="6096000" cy="1200329"/>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Das Herz ist innen drinnen: Wille, Gedanken, Gefühle.</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Stärkt Euer Herz &gt; Aktiv beteiligt.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Nicht treiben lassen.</a:t>
            </a:r>
          </a:p>
        </p:txBody>
      </p:sp>
      <p:sp>
        <p:nvSpPr>
          <p:cNvPr id="6" name="Textfeld 5">
            <a:extLst>
              <a:ext uri="{FF2B5EF4-FFF2-40B4-BE49-F238E27FC236}">
                <a16:creationId xmlns:a16="http://schemas.microsoft.com/office/drawing/2014/main" id="{E95446BE-48F4-768B-EDB1-4120F539AE17}"/>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7" name="Grafik 6">
            <a:extLst>
              <a:ext uri="{FF2B5EF4-FFF2-40B4-BE49-F238E27FC236}">
                <a16:creationId xmlns:a16="http://schemas.microsoft.com/office/drawing/2014/main" id="{44652F74-F50E-8636-27E8-2649A0ED9C43}"/>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20709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4FC0-8E1B-7F92-9C77-459907F27965}"/>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11840FDF-0399-D190-D10A-D1CD9667A8D0}"/>
              </a:ext>
            </a:extLst>
          </p:cNvPr>
          <p:cNvSpPr>
            <a:spLocks noGrp="1"/>
          </p:cNvSpPr>
          <p:nvPr>
            <p:ph type="title"/>
          </p:nvPr>
        </p:nvSpPr>
        <p:spPr>
          <a:xfrm>
            <a:off x="509607" y="365125"/>
            <a:ext cx="10844193" cy="1325563"/>
          </a:xfrm>
        </p:spPr>
        <p:txBody>
          <a:bodyPr/>
          <a:lstStyle/>
          <a:p>
            <a:r>
              <a:rPr lang="de-DE" dirty="0">
                <a:solidFill>
                  <a:schemeClr val="bg1"/>
                </a:solidFill>
              </a:rPr>
              <a:t>Stärkt Euer Herz!</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4A0B7B29-5A8D-9992-80A6-5BF408CACE5B}"/>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9E61CC6E-16F9-2D24-8E05-10B4B1F78500}"/>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D8D62D97-4706-2BB8-59C9-E68CFA111E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4F1F1925-5DF2-FDEA-C181-359DB6EA04D3}"/>
              </a:ext>
            </a:extLst>
          </p:cNvPr>
          <p:cNvSpPr txBox="1"/>
          <p:nvPr/>
        </p:nvSpPr>
        <p:spPr>
          <a:xfrm>
            <a:off x="4429760" y="2954480"/>
            <a:ext cx="6096000" cy="1200329"/>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Das Herz ist innen drinnen: Wille, Gedanken, Gefühle.</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Stärkt Euer Herz &gt; Aktiv beteiligt.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Nicht treiben lassen.</a:t>
            </a:r>
          </a:p>
        </p:txBody>
      </p:sp>
      <p:sp>
        <p:nvSpPr>
          <p:cNvPr id="2" name="Textfeld 1">
            <a:extLst>
              <a:ext uri="{FF2B5EF4-FFF2-40B4-BE49-F238E27FC236}">
                <a16:creationId xmlns:a16="http://schemas.microsoft.com/office/drawing/2014/main" id="{2799F873-A31F-B66F-DC53-055121DDDA0E}"/>
              </a:ext>
            </a:extLst>
          </p:cNvPr>
          <p:cNvSpPr txBox="1"/>
          <p:nvPr/>
        </p:nvSpPr>
        <p:spPr>
          <a:xfrm>
            <a:off x="4429760" y="4270414"/>
            <a:ext cx="6096000" cy="1754326"/>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Gott selbst stärkt Dich (1.Petrus 5,10; 2.Thessalonicher 2,16-17; 1.Thessalonicher 3,13) </a:t>
            </a:r>
          </a:p>
          <a:p>
            <a:pPr marL="285750" indent="-28575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mit seiner Wahrheit (2.Petrus 1,12)</a:t>
            </a:r>
          </a:p>
          <a:p>
            <a:pPr marL="285750" indent="-28575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durch sein Evangelium (Römer 16,25)</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durch seine </a:t>
            </a: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Diener Gottes mit ihren Gaben (Lukas 22,23; Römer 1,11, 1.Thessalonicher 3,2)…</a:t>
            </a:r>
          </a:p>
        </p:txBody>
      </p:sp>
      <p:sp>
        <p:nvSpPr>
          <p:cNvPr id="7" name="Textfeld 6">
            <a:extLst>
              <a:ext uri="{FF2B5EF4-FFF2-40B4-BE49-F238E27FC236}">
                <a16:creationId xmlns:a16="http://schemas.microsoft.com/office/drawing/2014/main" id="{7190AAD8-1411-A6D6-556E-3E633DD10480}"/>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8" name="Grafik 7">
            <a:extLst>
              <a:ext uri="{FF2B5EF4-FFF2-40B4-BE49-F238E27FC236}">
                <a16:creationId xmlns:a16="http://schemas.microsoft.com/office/drawing/2014/main" id="{D0F3383E-2C9E-E95C-A4DD-E5C618522DFC}"/>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210012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F144-5D7C-5215-30D0-43C6FE8052D2}"/>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AB7FC666-9A13-0870-7053-2E0E87AEEE66}"/>
              </a:ext>
            </a:extLst>
          </p:cNvPr>
          <p:cNvSpPr>
            <a:spLocks noGrp="1"/>
          </p:cNvSpPr>
          <p:nvPr>
            <p:ph type="title"/>
          </p:nvPr>
        </p:nvSpPr>
        <p:spPr>
          <a:xfrm>
            <a:off x="509607" y="365125"/>
            <a:ext cx="10844193" cy="1325563"/>
          </a:xfrm>
        </p:spPr>
        <p:txBody>
          <a:bodyPr/>
          <a:lstStyle/>
          <a:p>
            <a:r>
              <a:rPr lang="de-DE" dirty="0">
                <a:solidFill>
                  <a:schemeClr val="bg1"/>
                </a:solidFill>
              </a:rPr>
              <a:t>Geht nicht aufeinander los!</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16E01697-CD85-4609-AB52-4BAEC0643195}"/>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Seufzt nicht gegeneinander, </a:t>
            </a:r>
            <a:r>
              <a:rPr lang="de-DE" sz="2400" b="1" dirty="0">
                <a:solidFill>
                  <a:schemeClr val="bg1"/>
                </a:solidFill>
              </a:rPr>
              <a:t>Brüder</a:t>
            </a:r>
            <a:r>
              <a:rPr lang="de-DE" sz="2400" dirty="0">
                <a:solidFill>
                  <a:schemeClr val="bg1"/>
                </a:solidFill>
              </a:rPr>
              <a:t>, damit ihr nicht gerichtet werdet! Siehe, der </a:t>
            </a:r>
            <a:r>
              <a:rPr lang="de-DE" sz="2400" b="1" dirty="0">
                <a:solidFill>
                  <a:schemeClr val="bg1"/>
                </a:solidFill>
              </a:rPr>
              <a:t>Richter</a:t>
            </a:r>
            <a:r>
              <a:rPr lang="de-DE" sz="2400" dirty="0">
                <a:solidFill>
                  <a:schemeClr val="bg1"/>
                </a:solidFill>
              </a:rPr>
              <a:t> steht vor der Tür. </a:t>
            </a:r>
          </a:p>
        </p:txBody>
      </p:sp>
      <p:sp>
        <p:nvSpPr>
          <p:cNvPr id="9" name="Textfeld 8">
            <a:extLst>
              <a:ext uri="{FF2B5EF4-FFF2-40B4-BE49-F238E27FC236}">
                <a16:creationId xmlns:a16="http://schemas.microsoft.com/office/drawing/2014/main" id="{4726D520-6C0E-B69E-B1E9-815E832C1823}"/>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1" name="Inhaltsplatzhalter 11">
            <a:extLst>
              <a:ext uri="{FF2B5EF4-FFF2-40B4-BE49-F238E27FC236}">
                <a16:creationId xmlns:a16="http://schemas.microsoft.com/office/drawing/2014/main" id="{0B32B99C-A349-18D7-F983-1BED435462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498853" y="3024166"/>
            <a:ext cx="2117251" cy="1190954"/>
          </a:xfrm>
          <a:prstGeom prst="rect">
            <a:avLst/>
          </a:prstGeom>
        </p:spPr>
      </p:pic>
      <p:sp>
        <p:nvSpPr>
          <p:cNvPr id="4" name="Textfeld 3">
            <a:extLst>
              <a:ext uri="{FF2B5EF4-FFF2-40B4-BE49-F238E27FC236}">
                <a16:creationId xmlns:a16="http://schemas.microsoft.com/office/drawing/2014/main" id="{BE8AD41E-89A9-9A92-2E6D-DDDDD4336CA4}"/>
              </a:ext>
            </a:extLst>
          </p:cNvPr>
          <p:cNvSpPr txBox="1"/>
          <p:nvPr/>
        </p:nvSpPr>
        <p:spPr>
          <a:xfrm>
            <a:off x="4399280" y="2570481"/>
            <a:ext cx="6096000" cy="923330"/>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sind Brüder, Schwestern, Geschwister!</a:t>
            </a:r>
          </a:p>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Der Richter steht vor der Tür!</a:t>
            </a:r>
            <a:endPar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endParaRPr>
          </a:p>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reden nicht schlecht übereinander.</a:t>
            </a:r>
          </a:p>
        </p:txBody>
      </p:sp>
      <p:sp>
        <p:nvSpPr>
          <p:cNvPr id="5" name="Textfeld 4">
            <a:extLst>
              <a:ext uri="{FF2B5EF4-FFF2-40B4-BE49-F238E27FC236}">
                <a16:creationId xmlns:a16="http://schemas.microsoft.com/office/drawing/2014/main" id="{9C307F2A-E4CB-C119-78DB-7E8593B6A6C3}"/>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7" name="Grafik 6">
            <a:extLst>
              <a:ext uri="{FF2B5EF4-FFF2-40B4-BE49-F238E27FC236}">
                <a16:creationId xmlns:a16="http://schemas.microsoft.com/office/drawing/2014/main" id="{DA199B1C-236D-57C3-3978-C038ECC76052}"/>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337175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56E5-9130-C46C-16B3-09F6F6FC5363}"/>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968B50A6-EA53-5433-8831-4708F3DDF880}"/>
              </a:ext>
            </a:extLst>
          </p:cNvPr>
          <p:cNvSpPr>
            <a:spLocks noGrp="1"/>
          </p:cNvSpPr>
          <p:nvPr>
            <p:ph type="title"/>
          </p:nvPr>
        </p:nvSpPr>
        <p:spPr>
          <a:xfrm>
            <a:off x="509607" y="365125"/>
            <a:ext cx="10844193" cy="1325563"/>
          </a:xfrm>
        </p:spPr>
        <p:txBody>
          <a:bodyPr/>
          <a:lstStyle/>
          <a:p>
            <a:r>
              <a:rPr lang="de-DE" dirty="0">
                <a:solidFill>
                  <a:schemeClr val="bg1"/>
                </a:solidFill>
              </a:rPr>
              <a:t>Geht nicht aufeinander los!</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A30C91A5-F671-4003-B0C7-AC44665A2775}"/>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Seufzt nicht gegeneinander, </a:t>
            </a:r>
            <a:r>
              <a:rPr lang="de-DE" sz="2400" b="1" dirty="0">
                <a:solidFill>
                  <a:schemeClr val="bg1"/>
                </a:solidFill>
              </a:rPr>
              <a:t>Brüder</a:t>
            </a:r>
            <a:r>
              <a:rPr lang="de-DE" sz="2400" dirty="0">
                <a:solidFill>
                  <a:schemeClr val="bg1"/>
                </a:solidFill>
              </a:rPr>
              <a:t>, damit ihr nicht gerichtet werdet! Siehe, der </a:t>
            </a:r>
            <a:r>
              <a:rPr lang="de-DE" sz="2400" b="1" dirty="0">
                <a:solidFill>
                  <a:schemeClr val="bg1"/>
                </a:solidFill>
              </a:rPr>
              <a:t>Richter</a:t>
            </a:r>
            <a:r>
              <a:rPr lang="de-DE" sz="2400" dirty="0">
                <a:solidFill>
                  <a:schemeClr val="bg1"/>
                </a:solidFill>
              </a:rPr>
              <a:t> steht vor der Tür. </a:t>
            </a:r>
          </a:p>
        </p:txBody>
      </p:sp>
      <p:sp>
        <p:nvSpPr>
          <p:cNvPr id="9" name="Textfeld 8">
            <a:extLst>
              <a:ext uri="{FF2B5EF4-FFF2-40B4-BE49-F238E27FC236}">
                <a16:creationId xmlns:a16="http://schemas.microsoft.com/office/drawing/2014/main" id="{C6FFE98C-CA70-E606-DAB3-2A1340AEED90}"/>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1" name="Inhaltsplatzhalter 11">
            <a:extLst>
              <a:ext uri="{FF2B5EF4-FFF2-40B4-BE49-F238E27FC236}">
                <a16:creationId xmlns:a16="http://schemas.microsoft.com/office/drawing/2014/main" id="{11213CC0-AA1A-37BE-81EB-3AE43ACF12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498853" y="3024166"/>
            <a:ext cx="2117251" cy="1190954"/>
          </a:xfrm>
          <a:prstGeom prst="rect">
            <a:avLst/>
          </a:prstGeom>
        </p:spPr>
      </p:pic>
      <p:sp>
        <p:nvSpPr>
          <p:cNvPr id="4" name="Textfeld 3">
            <a:extLst>
              <a:ext uri="{FF2B5EF4-FFF2-40B4-BE49-F238E27FC236}">
                <a16:creationId xmlns:a16="http://schemas.microsoft.com/office/drawing/2014/main" id="{F2B82C5D-9DAC-138E-036C-8799C08EE743}"/>
              </a:ext>
            </a:extLst>
          </p:cNvPr>
          <p:cNvSpPr txBox="1"/>
          <p:nvPr/>
        </p:nvSpPr>
        <p:spPr>
          <a:xfrm>
            <a:off x="4399280" y="2570481"/>
            <a:ext cx="6096000" cy="2308324"/>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sind Brüder, Schwestern, Geschwister!</a:t>
            </a:r>
          </a:p>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Der Richter steht vor der Tür!</a:t>
            </a:r>
            <a:endPar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endParaRPr>
          </a:p>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reden nicht schlecht übereinander.</a:t>
            </a:r>
          </a:p>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reden ehrlich (12).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bekennen einander die Sünden (5,16)</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beten miteinander (5,16)</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Wir versuchen, einander zurück zum Herrn zu bringen (5,19)</a:t>
            </a:r>
          </a:p>
        </p:txBody>
      </p:sp>
      <p:sp>
        <p:nvSpPr>
          <p:cNvPr id="2" name="Textfeld 1">
            <a:extLst>
              <a:ext uri="{FF2B5EF4-FFF2-40B4-BE49-F238E27FC236}">
                <a16:creationId xmlns:a16="http://schemas.microsoft.com/office/drawing/2014/main" id="{77277A9A-8A0F-3719-9CE8-FC7F8D763661}"/>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8" name="Grafik 7">
            <a:extLst>
              <a:ext uri="{FF2B5EF4-FFF2-40B4-BE49-F238E27FC236}">
                <a16:creationId xmlns:a16="http://schemas.microsoft.com/office/drawing/2014/main" id="{F602320F-10B9-7F75-7532-227D8D9C266F}"/>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00592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6C08-EAEF-718F-04C9-444BD0E6B139}"/>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DD0E4281-6FFE-8925-CDC5-324D60B58A06}"/>
              </a:ext>
            </a:extLst>
          </p:cNvPr>
          <p:cNvSpPr>
            <a:spLocks noGrp="1"/>
          </p:cNvSpPr>
          <p:nvPr>
            <p:ph type="title"/>
          </p:nvPr>
        </p:nvSpPr>
        <p:spPr>
          <a:xfrm>
            <a:off x="509607" y="365125"/>
            <a:ext cx="10844193" cy="1325563"/>
          </a:xfrm>
        </p:spPr>
        <p:txBody>
          <a:bodyPr/>
          <a:lstStyle/>
          <a:p>
            <a:r>
              <a:rPr lang="de-DE" dirty="0">
                <a:solidFill>
                  <a:schemeClr val="bg1"/>
                </a:solidFill>
              </a:rPr>
              <a:t>Haltet durch!</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6FF23DCB-28B0-6981-9DBD-966F16F1EACF}"/>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10 Nehmt, Brüder, zum Vorbild des Leidens und der Geduld die </a:t>
            </a:r>
            <a:r>
              <a:rPr lang="de-DE" sz="2400" u="sng" dirty="0">
                <a:solidFill>
                  <a:schemeClr val="bg1"/>
                </a:solidFill>
              </a:rPr>
              <a:t>Propheten, die im Namen des Herrn geredet haben</a:t>
            </a:r>
            <a:r>
              <a:rPr lang="de-DE" sz="2400" dirty="0">
                <a:solidFill>
                  <a:schemeClr val="bg1"/>
                </a:solidFill>
              </a:rPr>
              <a:t>! 11 Siehe, wir preisen die glückselig, die ausgeharrt haben. Vom Ausharren </a:t>
            </a:r>
            <a:r>
              <a:rPr lang="de-DE" sz="2400" u="sng" dirty="0">
                <a:solidFill>
                  <a:schemeClr val="bg1"/>
                </a:solidFill>
              </a:rPr>
              <a:t>Hiobs</a:t>
            </a:r>
            <a:r>
              <a:rPr lang="de-DE" sz="2400" dirty="0">
                <a:solidFill>
                  <a:schemeClr val="bg1"/>
                </a:solidFill>
              </a:rPr>
              <a:t> habt ihr gehört, und das </a:t>
            </a:r>
            <a:r>
              <a:rPr lang="de-DE" sz="2400" u="sng" dirty="0">
                <a:solidFill>
                  <a:schemeClr val="bg1"/>
                </a:solidFill>
              </a:rPr>
              <a:t>Ende</a:t>
            </a:r>
            <a:r>
              <a:rPr lang="de-DE" sz="2400" dirty="0">
                <a:solidFill>
                  <a:schemeClr val="bg1"/>
                </a:solidFill>
              </a:rPr>
              <a:t> des Herrn habt ihr gesehen, dass der </a:t>
            </a:r>
            <a:r>
              <a:rPr lang="de-DE" sz="2400" u="sng" dirty="0">
                <a:solidFill>
                  <a:schemeClr val="bg1"/>
                </a:solidFill>
              </a:rPr>
              <a:t>Herr voll innigen Mitgefühls und barmherzig </a:t>
            </a:r>
            <a:r>
              <a:rPr lang="de-DE" sz="2400" dirty="0">
                <a:solidFill>
                  <a:schemeClr val="bg1"/>
                </a:solidFill>
              </a:rPr>
              <a:t>ist. </a:t>
            </a:r>
          </a:p>
        </p:txBody>
      </p:sp>
      <p:sp>
        <p:nvSpPr>
          <p:cNvPr id="9" name="Textfeld 8">
            <a:extLst>
              <a:ext uri="{FF2B5EF4-FFF2-40B4-BE49-F238E27FC236}">
                <a16:creationId xmlns:a16="http://schemas.microsoft.com/office/drawing/2014/main" id="{017CDBE9-0C60-591F-5C02-07CA230B7109}"/>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7" name="Grafik 16">
            <a:extLst>
              <a:ext uri="{FF2B5EF4-FFF2-40B4-BE49-F238E27FC236}">
                <a16:creationId xmlns:a16="http://schemas.microsoft.com/office/drawing/2014/main" id="{9EA1F33C-5D23-823B-0ECB-BA9A64C585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sp>
        <p:nvSpPr>
          <p:cNvPr id="2" name="Textfeld 1">
            <a:extLst>
              <a:ext uri="{FF2B5EF4-FFF2-40B4-BE49-F238E27FC236}">
                <a16:creationId xmlns:a16="http://schemas.microsoft.com/office/drawing/2014/main" id="{B90D6B83-A1CB-C549-5EAE-B7B2BF28A538}"/>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4" name="Grafik 3">
            <a:extLst>
              <a:ext uri="{FF2B5EF4-FFF2-40B4-BE49-F238E27FC236}">
                <a16:creationId xmlns:a16="http://schemas.microsoft.com/office/drawing/2014/main" id="{A6D8924F-AEB6-DFB2-A8A6-6522E39FAA87}"/>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89803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DE9D-1CF7-C87F-15AC-7AE371EAFEDE}"/>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83861DCF-36E7-648E-A445-7E90B1757DA7}"/>
              </a:ext>
            </a:extLst>
          </p:cNvPr>
          <p:cNvSpPr>
            <a:spLocks noGrp="1"/>
          </p:cNvSpPr>
          <p:nvPr>
            <p:ph type="title"/>
          </p:nvPr>
        </p:nvSpPr>
        <p:spPr>
          <a:xfrm>
            <a:off x="509607" y="365125"/>
            <a:ext cx="10844193" cy="1325563"/>
          </a:xfrm>
        </p:spPr>
        <p:txBody>
          <a:bodyPr/>
          <a:lstStyle/>
          <a:p>
            <a:r>
              <a:rPr lang="de-DE" dirty="0">
                <a:solidFill>
                  <a:schemeClr val="bg1"/>
                </a:solidFill>
              </a:rPr>
              <a:t>Haltet durch!</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4B15F721-6447-382A-806F-BB363F4A897E}"/>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10 Nehmt, Brüder, zum Vorbild des Leidens und der Geduld die Propheten, die im Namen des Herrn geredet haben! 11 Siehe, wir preisen die glückselig, die ausgeharrt haben. Vom Ausharren Hiobs habt ihr gehört, und das Ende des Herrn habt ihr gesehen, dass der Herr voll innigen Mitgefühls und barmherzig ist. </a:t>
            </a:r>
          </a:p>
        </p:txBody>
      </p:sp>
      <p:sp>
        <p:nvSpPr>
          <p:cNvPr id="9" name="Textfeld 8">
            <a:extLst>
              <a:ext uri="{FF2B5EF4-FFF2-40B4-BE49-F238E27FC236}">
                <a16:creationId xmlns:a16="http://schemas.microsoft.com/office/drawing/2014/main" id="{9E58903D-C088-C9E8-F91C-723C54DA400C}"/>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7" name="Grafik 16">
            <a:extLst>
              <a:ext uri="{FF2B5EF4-FFF2-40B4-BE49-F238E27FC236}">
                <a16:creationId xmlns:a16="http://schemas.microsoft.com/office/drawing/2014/main" id="{066B823E-8BB3-8928-3719-5A1A54FE86E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sp>
        <p:nvSpPr>
          <p:cNvPr id="4" name="Textfeld 3">
            <a:extLst>
              <a:ext uri="{FF2B5EF4-FFF2-40B4-BE49-F238E27FC236}">
                <a16:creationId xmlns:a16="http://schemas.microsoft.com/office/drawing/2014/main" id="{CA19FFCC-0A1C-02F4-53D9-D0A0824DD046}"/>
              </a:ext>
            </a:extLst>
          </p:cNvPr>
          <p:cNvSpPr txBox="1"/>
          <p:nvPr/>
        </p:nvSpPr>
        <p:spPr>
          <a:xfrm>
            <a:off x="4531360" y="4104641"/>
            <a:ext cx="6096000" cy="646331"/>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geben nicht auf! Wir machen weiter mit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reden </a:t>
            </a:r>
          </a:p>
        </p:txBody>
      </p:sp>
      <p:sp>
        <p:nvSpPr>
          <p:cNvPr id="2" name="Textfeld 1">
            <a:extLst>
              <a:ext uri="{FF2B5EF4-FFF2-40B4-BE49-F238E27FC236}">
                <a16:creationId xmlns:a16="http://schemas.microsoft.com/office/drawing/2014/main" id="{FECF7191-49B6-15D9-EA77-9C3AB0BAEF42}"/>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5" name="Grafik 4">
            <a:extLst>
              <a:ext uri="{FF2B5EF4-FFF2-40B4-BE49-F238E27FC236}">
                <a16:creationId xmlns:a16="http://schemas.microsoft.com/office/drawing/2014/main" id="{EA0A0D3B-5A81-BE51-D91F-14609A955E33}"/>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300947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1AE79-D5F3-F974-2DA0-37F068D68D58}"/>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38CBABF3-A9E4-A075-916D-C34FD87E0653}"/>
              </a:ext>
            </a:extLst>
          </p:cNvPr>
          <p:cNvSpPr>
            <a:spLocks noGrp="1"/>
          </p:cNvSpPr>
          <p:nvPr>
            <p:ph type="title"/>
          </p:nvPr>
        </p:nvSpPr>
        <p:spPr>
          <a:xfrm>
            <a:off x="509607" y="365125"/>
            <a:ext cx="10844193" cy="1325563"/>
          </a:xfrm>
        </p:spPr>
        <p:txBody>
          <a:bodyPr/>
          <a:lstStyle/>
          <a:p>
            <a:r>
              <a:rPr lang="de-DE" dirty="0">
                <a:solidFill>
                  <a:schemeClr val="bg1"/>
                </a:solidFill>
              </a:rPr>
              <a:t>Haltet durch!</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448DA5B4-461A-8F36-E3C0-BC96430BB903}"/>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10 Nehmt, Brüder, zum Vorbild des Leidens und der Geduld die Propheten, die im Namen des Herrn geredet haben! 11 Siehe, wir preisen die glückselig, die ausgeharrt haben. Vom Ausharren Hiobs habt ihr gehört, und das Ende des Herrn habt ihr gesehen, dass der Herr voll innigen Mitgefühls und barmherzig ist. </a:t>
            </a:r>
          </a:p>
        </p:txBody>
      </p:sp>
      <p:sp>
        <p:nvSpPr>
          <p:cNvPr id="9" name="Textfeld 8">
            <a:extLst>
              <a:ext uri="{FF2B5EF4-FFF2-40B4-BE49-F238E27FC236}">
                <a16:creationId xmlns:a16="http://schemas.microsoft.com/office/drawing/2014/main" id="{ECED167A-76B0-23B1-3D1C-D441838F903E}"/>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7" name="Grafik 16">
            <a:extLst>
              <a:ext uri="{FF2B5EF4-FFF2-40B4-BE49-F238E27FC236}">
                <a16:creationId xmlns:a16="http://schemas.microsoft.com/office/drawing/2014/main" id="{6846AB28-DE36-BD86-965A-246BE200A1C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sp>
        <p:nvSpPr>
          <p:cNvPr id="4" name="Textfeld 3">
            <a:extLst>
              <a:ext uri="{FF2B5EF4-FFF2-40B4-BE49-F238E27FC236}">
                <a16:creationId xmlns:a16="http://schemas.microsoft.com/office/drawing/2014/main" id="{FD3DA841-47B8-3903-6773-13FA1F9FF68D}"/>
              </a:ext>
            </a:extLst>
          </p:cNvPr>
          <p:cNvSpPr txBox="1"/>
          <p:nvPr/>
        </p:nvSpPr>
        <p:spPr>
          <a:xfrm>
            <a:off x="4531360" y="4104641"/>
            <a:ext cx="6096000" cy="923330"/>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geben nicht auf! Wir machen weiter mit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reden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denken: Gott ist gut!</a:t>
            </a:r>
          </a:p>
        </p:txBody>
      </p:sp>
      <p:sp>
        <p:nvSpPr>
          <p:cNvPr id="2" name="Textfeld 1">
            <a:extLst>
              <a:ext uri="{FF2B5EF4-FFF2-40B4-BE49-F238E27FC236}">
                <a16:creationId xmlns:a16="http://schemas.microsoft.com/office/drawing/2014/main" id="{8791C4E4-1778-F81A-F07F-617C07AC9882}"/>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5" name="Grafik 4">
            <a:extLst>
              <a:ext uri="{FF2B5EF4-FFF2-40B4-BE49-F238E27FC236}">
                <a16:creationId xmlns:a16="http://schemas.microsoft.com/office/drawing/2014/main" id="{8FF36B63-CC20-0740-8B92-B65A0D62883B}"/>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316351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5ADB1-FD1A-81B9-1E5F-0AC13728C25D}"/>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30332DDF-5AD7-66B8-8585-DBDFD6212F20}"/>
              </a:ext>
            </a:extLst>
          </p:cNvPr>
          <p:cNvSpPr>
            <a:spLocks noGrp="1"/>
          </p:cNvSpPr>
          <p:nvPr>
            <p:ph type="title"/>
          </p:nvPr>
        </p:nvSpPr>
        <p:spPr>
          <a:xfrm>
            <a:off x="509607" y="365125"/>
            <a:ext cx="10844193" cy="1325563"/>
          </a:xfrm>
        </p:spPr>
        <p:txBody>
          <a:bodyPr/>
          <a:lstStyle/>
          <a:p>
            <a:r>
              <a:rPr lang="de-DE" dirty="0">
                <a:solidFill>
                  <a:schemeClr val="bg1"/>
                </a:solidFill>
              </a:rPr>
              <a:t>Haltet durch!</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AC8A061B-BDE2-34FA-49B5-F3C2D98966C5}"/>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10 Nehmt, Brüder, zum Vorbild des Leidens und der Geduld die Propheten, die im Namen des Herrn geredet haben! 11 Siehe, wir preisen die glückselig, die ausgeharrt haben. Vom Ausharren Hiobs habt ihr gehört, und das Ende des Herrn habt ihr gesehen, dass der Herr voll innigen Mitgefühls und barmherzig ist. </a:t>
            </a:r>
          </a:p>
        </p:txBody>
      </p:sp>
      <p:sp>
        <p:nvSpPr>
          <p:cNvPr id="9" name="Textfeld 8">
            <a:extLst>
              <a:ext uri="{FF2B5EF4-FFF2-40B4-BE49-F238E27FC236}">
                <a16:creationId xmlns:a16="http://schemas.microsoft.com/office/drawing/2014/main" id="{76945D27-F30A-D374-559C-F9224CB84D05}"/>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7" name="Grafik 16">
            <a:extLst>
              <a:ext uri="{FF2B5EF4-FFF2-40B4-BE49-F238E27FC236}">
                <a16:creationId xmlns:a16="http://schemas.microsoft.com/office/drawing/2014/main" id="{1B09A1E1-06A2-F723-3B3B-EA842A7D54C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sp>
        <p:nvSpPr>
          <p:cNvPr id="4" name="Textfeld 3">
            <a:extLst>
              <a:ext uri="{FF2B5EF4-FFF2-40B4-BE49-F238E27FC236}">
                <a16:creationId xmlns:a16="http://schemas.microsoft.com/office/drawing/2014/main" id="{A15A1105-5056-6B93-193C-64DC7A3234EA}"/>
              </a:ext>
            </a:extLst>
          </p:cNvPr>
          <p:cNvSpPr txBox="1"/>
          <p:nvPr/>
        </p:nvSpPr>
        <p:spPr>
          <a:xfrm>
            <a:off x="4531360" y="4104641"/>
            <a:ext cx="6096000" cy="923330"/>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geben nicht auf! Wir machen weiter mit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reden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denken: Gott ist gut!</a:t>
            </a:r>
          </a:p>
        </p:txBody>
      </p:sp>
      <p:sp>
        <p:nvSpPr>
          <p:cNvPr id="2" name="Textfeld 1">
            <a:extLst>
              <a:ext uri="{FF2B5EF4-FFF2-40B4-BE49-F238E27FC236}">
                <a16:creationId xmlns:a16="http://schemas.microsoft.com/office/drawing/2014/main" id="{561FF024-591D-F3B7-A778-F366999900E7}"/>
              </a:ext>
            </a:extLst>
          </p:cNvPr>
          <p:cNvSpPr txBox="1"/>
          <p:nvPr/>
        </p:nvSpPr>
        <p:spPr>
          <a:xfrm>
            <a:off x="3328222" y="5149442"/>
            <a:ext cx="7305040" cy="646331"/>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„Ein geknicktes Rohr wird er nicht zerbrechen, und einen glimmenden Docht wird er nicht auslöschen“ (</a:t>
            </a:r>
            <a:r>
              <a:rPr lang="de-DE" sz="1800" i="1" dirty="0" err="1">
                <a:solidFill>
                  <a:prstClr val="white"/>
                </a:solidFill>
                <a:effectLst>
                  <a:outerShdw blurRad="38100" dist="38100" dir="2700000" algn="tl">
                    <a:srgbClr val="000000">
                      <a:alpha val="43137"/>
                    </a:srgbClr>
                  </a:outerShdw>
                </a:effectLst>
                <a:latin typeface="CMG Sans" pitchFamily="2" charset="77"/>
                <a:ea typeface="+mj-ea"/>
                <a:cs typeface="+mj-cs"/>
              </a:rPr>
              <a:t>Mt</a:t>
            </a: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 12,20) </a:t>
            </a:r>
          </a:p>
        </p:txBody>
      </p:sp>
      <p:sp>
        <p:nvSpPr>
          <p:cNvPr id="7" name="Textfeld 6">
            <a:extLst>
              <a:ext uri="{FF2B5EF4-FFF2-40B4-BE49-F238E27FC236}">
                <a16:creationId xmlns:a16="http://schemas.microsoft.com/office/drawing/2014/main" id="{2AC936D4-5851-C34F-2420-C01107EF0517}"/>
              </a:ext>
            </a:extLst>
          </p:cNvPr>
          <p:cNvSpPr txBox="1"/>
          <p:nvPr/>
        </p:nvSpPr>
        <p:spPr>
          <a:xfrm>
            <a:off x="3322320" y="5807679"/>
            <a:ext cx="7305040" cy="646331"/>
          </a:xfrm>
          <a:prstGeom prst="rect">
            <a:avLst/>
          </a:prstGeom>
          <a:noFill/>
        </p:spPr>
        <p:txBody>
          <a:bodyPr wrap="square">
            <a:spAutoFit/>
          </a:bodyPr>
          <a:lstStyle/>
          <a:p>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„Er heilt, die zerbrochenen Herzens sind, er verbindet ihre Wunden.“ (Psalm 147,3)</a:t>
            </a:r>
          </a:p>
        </p:txBody>
      </p:sp>
      <p:sp>
        <p:nvSpPr>
          <p:cNvPr id="5" name="Textfeld 4">
            <a:extLst>
              <a:ext uri="{FF2B5EF4-FFF2-40B4-BE49-F238E27FC236}">
                <a16:creationId xmlns:a16="http://schemas.microsoft.com/office/drawing/2014/main" id="{162667E5-6C6F-B499-6A88-61173215D9A0}"/>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6" name="Grafik 5">
            <a:extLst>
              <a:ext uri="{FF2B5EF4-FFF2-40B4-BE49-F238E27FC236}">
                <a16:creationId xmlns:a16="http://schemas.microsoft.com/office/drawing/2014/main" id="{B94453E2-1AB4-BD18-9112-409FE0130F55}"/>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72407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12A64EA-5DF3-FD9C-06B1-4E0A3100BA6B}"/>
              </a:ext>
            </a:extLst>
          </p:cNvPr>
          <p:cNvPicPr>
            <a:picLocks noChangeAspect="1"/>
          </p:cNvPicPr>
          <p:nvPr/>
        </p:nvPicPr>
        <p:blipFill>
          <a:blip r:embed="rId2"/>
          <a:stretch>
            <a:fillRect/>
          </a:stretch>
        </p:blipFill>
        <p:spPr>
          <a:xfrm>
            <a:off x="4877421" y="0"/>
            <a:ext cx="7314579" cy="6858000"/>
          </a:xfrm>
          <a:prstGeom prst="rect">
            <a:avLst/>
          </a:prstGeom>
        </p:spPr>
      </p:pic>
      <p:sp>
        <p:nvSpPr>
          <p:cNvPr id="7" name="Titel 1">
            <a:extLst>
              <a:ext uri="{FF2B5EF4-FFF2-40B4-BE49-F238E27FC236}">
                <a16:creationId xmlns:a16="http://schemas.microsoft.com/office/drawing/2014/main" id="{7AEA16DC-66A5-0D40-9EDE-63108F21CCCC}"/>
              </a:ext>
            </a:extLst>
          </p:cNvPr>
          <p:cNvSpPr txBox="1">
            <a:spLocks/>
          </p:cNvSpPr>
          <p:nvPr/>
        </p:nvSpPr>
        <p:spPr>
          <a:xfrm>
            <a:off x="332791" y="1456050"/>
            <a:ext cx="4297452" cy="207962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CMG Sans" pitchFamily="2" charset="77"/>
                <a:ea typeface="+mj-ea"/>
                <a:cs typeface="+mj-cs"/>
              </a:defRPr>
            </a:lvl1pPr>
          </a:lstStyle>
          <a:p>
            <a:pPr algn="r"/>
            <a:r>
              <a:rPr lang="de-DE" sz="4000" dirty="0"/>
              <a:t>Danke für Eure Unterstützung!!!</a:t>
            </a:r>
            <a:endParaRPr lang="de-AT" sz="4000" dirty="0"/>
          </a:p>
        </p:txBody>
      </p:sp>
      <p:sp>
        <p:nvSpPr>
          <p:cNvPr id="8" name="Textplatzhalter 3">
            <a:extLst>
              <a:ext uri="{FF2B5EF4-FFF2-40B4-BE49-F238E27FC236}">
                <a16:creationId xmlns:a16="http://schemas.microsoft.com/office/drawing/2014/main" id="{D40B11A8-AEA0-F5BB-9FA8-F9803FC7E642}"/>
              </a:ext>
            </a:extLst>
          </p:cNvPr>
          <p:cNvSpPr txBox="1">
            <a:spLocks/>
          </p:cNvSpPr>
          <p:nvPr/>
        </p:nvSpPr>
        <p:spPr>
          <a:xfrm>
            <a:off x="478397" y="3535679"/>
            <a:ext cx="4151846" cy="3243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MG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MG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MG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MG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MG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DE" sz="2000" dirty="0"/>
              <a:t>Vorträge (Unis, Konzerte…)</a:t>
            </a:r>
          </a:p>
          <a:p>
            <a:pPr algn="r"/>
            <a:r>
              <a:rPr lang="de-DE" sz="2000" dirty="0"/>
              <a:t>Seminare (Apologetik, …)</a:t>
            </a:r>
            <a:endParaRPr lang="de-AT" sz="2000" dirty="0"/>
          </a:p>
          <a:p>
            <a:pPr algn="r"/>
            <a:r>
              <a:rPr lang="de-AT" sz="2000" dirty="0" err="1"/>
              <a:t>Langham</a:t>
            </a:r>
            <a:r>
              <a:rPr lang="de-AT" sz="2000" dirty="0"/>
              <a:t> Österreich</a:t>
            </a:r>
          </a:p>
          <a:p>
            <a:pPr algn="r"/>
            <a:r>
              <a:rPr lang="de-AT" sz="2000" dirty="0"/>
              <a:t>www.begruendetglauben.at</a:t>
            </a:r>
          </a:p>
          <a:p>
            <a:pPr algn="r"/>
            <a:r>
              <a:rPr lang="de-AT" sz="2000" dirty="0"/>
              <a:t>YouTube Kanal</a:t>
            </a:r>
            <a:endParaRPr lang="de-DE" sz="2000" dirty="0"/>
          </a:p>
        </p:txBody>
      </p:sp>
    </p:spTree>
    <p:extLst>
      <p:ext uri="{BB962C8B-B14F-4D97-AF65-F5344CB8AC3E}">
        <p14:creationId xmlns:p14="http://schemas.microsoft.com/office/powerpoint/2010/main" val="294673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BFCF-48CE-A2F1-5AE7-DCD25BE5327C}"/>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EC50912D-8795-679B-BA82-7B8F5DFE242F}"/>
              </a:ext>
            </a:extLst>
          </p:cNvPr>
          <p:cNvSpPr>
            <a:spLocks noGrp="1"/>
          </p:cNvSpPr>
          <p:nvPr>
            <p:ph type="title"/>
          </p:nvPr>
        </p:nvSpPr>
        <p:spPr>
          <a:xfrm>
            <a:off x="509607" y="365125"/>
            <a:ext cx="10844193" cy="1325563"/>
          </a:xfrm>
        </p:spPr>
        <p:txBody>
          <a:bodyPr/>
          <a:lstStyle/>
          <a:p>
            <a:r>
              <a:rPr lang="de-DE" dirty="0">
                <a:solidFill>
                  <a:schemeClr val="bg1"/>
                </a:solidFill>
              </a:rPr>
              <a:t>Haltet durch!</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07B6D971-EF98-8931-0F67-9D0FDA91F867}"/>
              </a:ext>
            </a:extLst>
          </p:cNvPr>
          <p:cNvSpPr>
            <a:spLocks noGrp="1"/>
          </p:cNvSpPr>
          <p:nvPr>
            <p:ph idx="1"/>
          </p:nvPr>
        </p:nvSpPr>
        <p:spPr>
          <a:xfrm>
            <a:off x="2722880" y="1690689"/>
            <a:ext cx="8849360" cy="879792"/>
          </a:xfrm>
        </p:spPr>
        <p:txBody>
          <a:bodyPr>
            <a:noAutofit/>
          </a:bodyPr>
          <a:lstStyle/>
          <a:p>
            <a:pPr marL="0" indent="0">
              <a:lnSpc>
                <a:spcPct val="100000"/>
              </a:lnSpc>
              <a:buNone/>
            </a:pPr>
            <a:r>
              <a:rPr lang="de-DE" sz="2400" dirty="0">
                <a:solidFill>
                  <a:schemeClr val="bg1"/>
                </a:solidFill>
              </a:rPr>
              <a:t>10 Nehmt, Brüder, zum Vorbild des Leidens und der Geduld die Propheten, die im Namen des Herrn geredet haben! 11 Siehe, wir preisen die glückselig, die ausgeharrt haben. Vom Ausharren Hiobs habt ihr gehört, und das Ende des Herrn habt ihr gesehen, dass der Herr voll innigen Mitgefühls und barmherzig ist. </a:t>
            </a:r>
          </a:p>
        </p:txBody>
      </p:sp>
      <p:sp>
        <p:nvSpPr>
          <p:cNvPr id="9" name="Textfeld 8">
            <a:extLst>
              <a:ext uri="{FF2B5EF4-FFF2-40B4-BE49-F238E27FC236}">
                <a16:creationId xmlns:a16="http://schemas.microsoft.com/office/drawing/2014/main" id="{20061F4A-F639-F316-E7FD-2168A1045285}"/>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7" name="Grafik 16">
            <a:extLst>
              <a:ext uri="{FF2B5EF4-FFF2-40B4-BE49-F238E27FC236}">
                <a16:creationId xmlns:a16="http://schemas.microsoft.com/office/drawing/2014/main" id="{71EEDE9E-6AD5-E815-6A45-59ED5696F1C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sp>
        <p:nvSpPr>
          <p:cNvPr id="4" name="Textfeld 3">
            <a:extLst>
              <a:ext uri="{FF2B5EF4-FFF2-40B4-BE49-F238E27FC236}">
                <a16:creationId xmlns:a16="http://schemas.microsoft.com/office/drawing/2014/main" id="{767A338E-9AAF-20C9-7F5A-A9E6D494E1AB}"/>
              </a:ext>
            </a:extLst>
          </p:cNvPr>
          <p:cNvSpPr txBox="1"/>
          <p:nvPr/>
        </p:nvSpPr>
        <p:spPr>
          <a:xfrm>
            <a:off x="4531360" y="4104641"/>
            <a:ext cx="6096000" cy="923330"/>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Wir geben nicht auf! Wir machen weiter mit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reden </a:t>
            </a:r>
          </a:p>
          <a:p>
            <a:pPr marL="285750" indent="-285750">
              <a:buFont typeface="Arial" panose="020B0604020202020204" pitchFamily="34" charset="0"/>
              <a:buChar char="•"/>
            </a:pPr>
            <a:r>
              <a:rPr lang="de-DE" i="1" dirty="0">
                <a:solidFill>
                  <a:prstClr val="white"/>
                </a:solidFill>
                <a:effectLst>
                  <a:outerShdw blurRad="38100" dist="38100" dir="2700000" algn="tl">
                    <a:srgbClr val="000000">
                      <a:alpha val="43137"/>
                    </a:srgbClr>
                  </a:outerShdw>
                </a:effectLst>
                <a:latin typeface="CMG Sans" pitchFamily="2" charset="77"/>
                <a:ea typeface="+mj-ea"/>
                <a:cs typeface="+mj-cs"/>
              </a:rPr>
              <a:t>Über den Herrn denken: Gott ist gut!</a:t>
            </a:r>
          </a:p>
        </p:txBody>
      </p:sp>
      <p:sp>
        <p:nvSpPr>
          <p:cNvPr id="2" name="Textfeld 1">
            <a:extLst>
              <a:ext uri="{FF2B5EF4-FFF2-40B4-BE49-F238E27FC236}">
                <a16:creationId xmlns:a16="http://schemas.microsoft.com/office/drawing/2014/main" id="{5D38CBD5-4427-F561-2CBD-980B894C4FF6}"/>
              </a:ext>
            </a:extLst>
          </p:cNvPr>
          <p:cNvSpPr txBox="1"/>
          <p:nvPr/>
        </p:nvSpPr>
        <p:spPr>
          <a:xfrm>
            <a:off x="3328222" y="5149442"/>
            <a:ext cx="7563298" cy="646331"/>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„Gott aber beweist seine Liebe zu uns dadurch, dass Christus für uns gestorben ist, als wir noch Sünder waren. “ (Römer 5,8)</a:t>
            </a:r>
          </a:p>
        </p:txBody>
      </p:sp>
      <p:sp>
        <p:nvSpPr>
          <p:cNvPr id="7" name="Textfeld 6">
            <a:extLst>
              <a:ext uri="{FF2B5EF4-FFF2-40B4-BE49-F238E27FC236}">
                <a16:creationId xmlns:a16="http://schemas.microsoft.com/office/drawing/2014/main" id="{00BE608E-7F13-F980-A7BB-FA0BCE1DD7F7}"/>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8" name="Grafik 7">
            <a:extLst>
              <a:ext uri="{FF2B5EF4-FFF2-40B4-BE49-F238E27FC236}">
                <a16:creationId xmlns:a16="http://schemas.microsoft.com/office/drawing/2014/main" id="{3761D3D1-3628-E053-B795-A5FA432C91D2}"/>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263780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C137-A687-B80B-B79F-C1397B91A51F}"/>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24A98B58-BC7D-BEF6-24F4-025FB4E3E1CE}"/>
              </a:ext>
            </a:extLst>
          </p:cNvPr>
          <p:cNvSpPr>
            <a:spLocks noGrp="1"/>
          </p:cNvSpPr>
          <p:nvPr>
            <p:ph type="title"/>
          </p:nvPr>
        </p:nvSpPr>
        <p:spPr>
          <a:xfrm>
            <a:off x="509607" y="365125"/>
            <a:ext cx="10844193" cy="1325563"/>
          </a:xfrm>
        </p:spPr>
        <p:txBody>
          <a:bodyPr/>
          <a:lstStyle/>
          <a:p>
            <a:r>
              <a:rPr lang="de-DE" dirty="0">
                <a:solidFill>
                  <a:schemeClr val="bg1"/>
                </a:solidFill>
              </a:rPr>
              <a:t>Wir warten geduldig.</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FC0E0D32-3F3F-EEFC-B296-BFC82B520BC3}"/>
              </a:ext>
            </a:extLst>
          </p:cNvPr>
          <p:cNvSpPr>
            <a:spLocks noGrp="1"/>
          </p:cNvSpPr>
          <p:nvPr>
            <p:ph idx="1"/>
          </p:nvPr>
        </p:nvSpPr>
        <p:spPr>
          <a:xfrm>
            <a:off x="2956560" y="2209978"/>
            <a:ext cx="7762240" cy="1478101"/>
          </a:xfrm>
        </p:spPr>
        <p:txBody>
          <a:bodyPr>
            <a:noAutofit/>
          </a:bodyPr>
          <a:lstStyle/>
          <a:p>
            <a:pPr marL="0" indent="0">
              <a:lnSpc>
                <a:spcPct val="100000"/>
              </a:lnSpc>
              <a:buNone/>
            </a:pPr>
            <a:r>
              <a:rPr lang="de-DE" sz="4400" dirty="0">
                <a:solidFill>
                  <a:schemeClr val="bg1"/>
                </a:solidFill>
              </a:rPr>
              <a:t>Wenn wir Jesus vertrauen, wird alles gut!</a:t>
            </a:r>
          </a:p>
        </p:txBody>
      </p:sp>
      <p:sp>
        <p:nvSpPr>
          <p:cNvPr id="9" name="Textfeld 8">
            <a:extLst>
              <a:ext uri="{FF2B5EF4-FFF2-40B4-BE49-F238E27FC236}">
                <a16:creationId xmlns:a16="http://schemas.microsoft.com/office/drawing/2014/main" id="{4090475C-9AFE-D32A-9C5E-647FF1AC5891}"/>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1" name="Inhaltsplatzhalter 11">
            <a:extLst>
              <a:ext uri="{FF2B5EF4-FFF2-40B4-BE49-F238E27FC236}">
                <a16:creationId xmlns:a16="http://schemas.microsoft.com/office/drawing/2014/main" id="{1BD586BF-4FF8-DFA5-92F4-390C82F222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498853" y="3024166"/>
            <a:ext cx="2117251" cy="1190954"/>
          </a:xfrm>
          <a:prstGeom prst="rect">
            <a:avLst/>
          </a:prstGeom>
        </p:spPr>
      </p:pic>
      <p:pic>
        <p:nvPicPr>
          <p:cNvPr id="17" name="Grafik 16">
            <a:extLst>
              <a:ext uri="{FF2B5EF4-FFF2-40B4-BE49-F238E27FC236}">
                <a16:creationId xmlns:a16="http://schemas.microsoft.com/office/drawing/2014/main" id="{4033F84F-60FB-B99A-BD09-6EA69F02070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pic>
        <p:nvPicPr>
          <p:cNvPr id="19" name="Grafik 18">
            <a:extLst>
              <a:ext uri="{FF2B5EF4-FFF2-40B4-BE49-F238E27FC236}">
                <a16:creationId xmlns:a16="http://schemas.microsoft.com/office/drawing/2014/main" id="{1736BF3A-C2AA-6969-8C9E-BD24FE5F11C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AB91E14D-4B2F-25BD-9709-5DE05CC8ECC6}"/>
              </a:ext>
            </a:extLst>
          </p:cNvPr>
          <p:cNvSpPr txBox="1"/>
          <p:nvPr/>
        </p:nvSpPr>
        <p:spPr>
          <a:xfrm>
            <a:off x="5364480" y="3986652"/>
            <a:ext cx="4490720" cy="923330"/>
          </a:xfrm>
          <a:prstGeom prst="rect">
            <a:avLst/>
          </a:prstGeom>
          <a:noFill/>
        </p:spPr>
        <p:txBody>
          <a:bodyPr wrap="square">
            <a:spAutoFit/>
          </a:bodyPr>
          <a:lstStyle/>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Stärkt Euer Herz!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Ärgert Euch nicht!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Haltet durch!</a:t>
            </a:r>
          </a:p>
        </p:txBody>
      </p:sp>
      <p:sp>
        <p:nvSpPr>
          <p:cNvPr id="2" name="Textfeld 1">
            <a:extLst>
              <a:ext uri="{FF2B5EF4-FFF2-40B4-BE49-F238E27FC236}">
                <a16:creationId xmlns:a16="http://schemas.microsoft.com/office/drawing/2014/main" id="{27E1A08F-D04D-C421-0A01-03EFEE78BBD6}"/>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5" name="Grafik 4">
            <a:extLst>
              <a:ext uri="{FF2B5EF4-FFF2-40B4-BE49-F238E27FC236}">
                <a16:creationId xmlns:a16="http://schemas.microsoft.com/office/drawing/2014/main" id="{867DA824-3D9B-7E1C-9D4E-757C37B1406C}"/>
              </a:ext>
            </a:extLst>
          </p:cNvPr>
          <p:cNvPicPr>
            <a:picLocks noChangeAspect="1"/>
          </p:cNvPicPr>
          <p:nvPr/>
        </p:nvPicPr>
        <p:blipFill>
          <a:blip r:embed="rId6"/>
          <a:stretch>
            <a:fillRect/>
          </a:stretch>
        </p:blipFill>
        <p:spPr>
          <a:xfrm>
            <a:off x="158841" y="5748861"/>
            <a:ext cx="857160" cy="857160"/>
          </a:xfrm>
          <a:prstGeom prst="rect">
            <a:avLst/>
          </a:prstGeom>
        </p:spPr>
      </p:pic>
    </p:spTree>
    <p:extLst>
      <p:ext uri="{BB962C8B-B14F-4D97-AF65-F5344CB8AC3E}">
        <p14:creationId xmlns:p14="http://schemas.microsoft.com/office/powerpoint/2010/main" val="131768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D78A-28A8-3420-7EE6-EAF764219F3C}"/>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7E8EFB06-98F0-8A5D-220B-67C8100C2082}"/>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 </a:t>
            </a:r>
            <a:r>
              <a:rPr lang="en-US" sz="900" dirty="0">
                <a:solidFill>
                  <a:schemeClr val="bg1"/>
                </a:solidFill>
                <a:latin typeface="CMG Sans" panose="00000500000000000000" pitchFamily="2" charset="0"/>
              </a:rPr>
              <a:t>von Sly auf Pixabay.com</a:t>
            </a:r>
            <a:endParaRPr lang="de-AT" sz="900" dirty="0">
              <a:solidFill>
                <a:schemeClr val="bg1"/>
              </a:solidFill>
              <a:latin typeface="CMG Sans" panose="00000500000000000000" pitchFamily="2" charset="0"/>
            </a:endParaRPr>
          </a:p>
        </p:txBody>
      </p:sp>
      <p:sp>
        <p:nvSpPr>
          <p:cNvPr id="10" name="Inhaltsplatzhalter 4">
            <a:extLst>
              <a:ext uri="{FF2B5EF4-FFF2-40B4-BE49-F238E27FC236}">
                <a16:creationId xmlns:a16="http://schemas.microsoft.com/office/drawing/2014/main" id="{6A31083F-23F3-095B-F598-3BC267D99903}"/>
              </a:ext>
            </a:extLst>
          </p:cNvPr>
          <p:cNvSpPr txBox="1">
            <a:spLocks/>
          </p:cNvSpPr>
          <p:nvPr/>
        </p:nvSpPr>
        <p:spPr>
          <a:xfrm>
            <a:off x="3564413" y="605588"/>
            <a:ext cx="7379265" cy="3558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CMG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MG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MG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MG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MG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DE" sz="2000" dirty="0"/>
              <a:t>„In unseren vorhergehenden Befragungen hatten wir gesehen, dass sich die Bürger und Bürgerinnen angesichts der vielen globalen Krisen in eine Art Schneckenhaus zurückgezogen und ihre Welt aufgespalten hatten in eine bedrohliche Außenwelt, die man nicht im Griff hat, und in die eigene Welt, die überschaubar und halbwegs sicher ist. </a:t>
            </a:r>
          </a:p>
          <a:p>
            <a:pPr marL="0" indent="0">
              <a:lnSpc>
                <a:spcPct val="100000"/>
              </a:lnSpc>
              <a:buFont typeface="Arial" panose="020B0604020202020204" pitchFamily="34" charset="0"/>
              <a:buNone/>
            </a:pPr>
            <a:r>
              <a:rPr lang="de-DE" sz="2000" dirty="0"/>
              <a:t>Dieser Rückzug funktioniert jetzt nicht mehr, die Probleme schwappen in den Alltag: Wohnraum ist knapp, das Leben ist spürbar teurer geworden. </a:t>
            </a:r>
            <a:endParaRPr lang="de-AT" sz="2000" dirty="0"/>
          </a:p>
        </p:txBody>
      </p:sp>
      <p:pic>
        <p:nvPicPr>
          <p:cNvPr id="19" name="Inhaltsplatzhalter 5">
            <a:extLst>
              <a:ext uri="{FF2B5EF4-FFF2-40B4-BE49-F238E27FC236}">
                <a16:creationId xmlns:a16="http://schemas.microsoft.com/office/drawing/2014/main" id="{EBCB3E10-8A0E-056E-20A3-EADE8622EEB1}"/>
              </a:ext>
            </a:extLst>
          </p:cNvPr>
          <p:cNvPicPr>
            <a:picLocks noGrp="1" noChangeAspect="1"/>
          </p:cNvPicPr>
          <p:nvPr>
            <p:ph idx="1"/>
          </p:nvPr>
        </p:nvPicPr>
        <p:blipFill>
          <a:blip r:embed="rId3"/>
          <a:stretch/>
        </p:blipFill>
        <p:spPr>
          <a:xfrm>
            <a:off x="1051986" y="605587"/>
            <a:ext cx="2349388" cy="3372344"/>
          </a:xfrm>
        </p:spPr>
      </p:pic>
      <p:sp>
        <p:nvSpPr>
          <p:cNvPr id="20" name="Textfeld 19">
            <a:extLst>
              <a:ext uri="{FF2B5EF4-FFF2-40B4-BE49-F238E27FC236}">
                <a16:creationId xmlns:a16="http://schemas.microsoft.com/office/drawing/2014/main" id="{D96D7D02-6497-018E-5458-079C5E25D7C7}"/>
              </a:ext>
            </a:extLst>
          </p:cNvPr>
          <p:cNvSpPr txBox="1"/>
          <p:nvPr/>
        </p:nvSpPr>
        <p:spPr>
          <a:xfrm>
            <a:off x="1051986" y="6228500"/>
            <a:ext cx="3175374" cy="236366"/>
          </a:xfrm>
          <a:prstGeom prst="rect">
            <a:avLst/>
          </a:prstGeom>
          <a:noFill/>
        </p:spPr>
        <p:txBody>
          <a:bodyPr wrap="square">
            <a:spAutoFit/>
          </a:bodyPr>
          <a:lstStyle/>
          <a:p>
            <a:r>
              <a:rPr lang="de-DE" sz="900" dirty="0">
                <a:solidFill>
                  <a:schemeClr val="bg1"/>
                </a:solidFill>
                <a:latin typeface="CMG Sans" panose="00000500000000000000" pitchFamily="2" charset="0"/>
              </a:rPr>
              <a:t>Foto von Nathan </a:t>
            </a:r>
            <a:r>
              <a:rPr lang="de-DE" sz="900" dirty="0" err="1">
                <a:solidFill>
                  <a:schemeClr val="bg1"/>
                </a:solidFill>
                <a:latin typeface="CMG Sans" panose="00000500000000000000" pitchFamily="2" charset="0"/>
              </a:rPr>
              <a:t>Dumlao</a:t>
            </a:r>
            <a:r>
              <a:rPr lang="de-DE" sz="900" dirty="0">
                <a:solidFill>
                  <a:schemeClr val="bg1"/>
                </a:solidFill>
                <a:latin typeface="CMG Sans" panose="00000500000000000000" pitchFamily="2" charset="0"/>
              </a:rPr>
              <a:t> auf Unsplash.com</a:t>
            </a:r>
            <a:endParaRPr lang="de-AT" sz="900" dirty="0">
              <a:solidFill>
                <a:schemeClr val="bg1"/>
              </a:solidFill>
              <a:latin typeface="CMG Sans" panose="00000500000000000000" pitchFamily="2" charset="0"/>
            </a:endParaRPr>
          </a:p>
        </p:txBody>
      </p:sp>
      <p:sp>
        <p:nvSpPr>
          <p:cNvPr id="24" name="Textfeld 23">
            <a:extLst>
              <a:ext uri="{FF2B5EF4-FFF2-40B4-BE49-F238E27FC236}">
                <a16:creationId xmlns:a16="http://schemas.microsoft.com/office/drawing/2014/main" id="{D0DE8F6E-EEF8-76CE-D805-21D902CA37BF}"/>
              </a:ext>
            </a:extLst>
          </p:cNvPr>
          <p:cNvSpPr txBox="1"/>
          <p:nvPr/>
        </p:nvSpPr>
        <p:spPr>
          <a:xfrm>
            <a:off x="5577896" y="3806279"/>
            <a:ext cx="5365782" cy="2903203"/>
          </a:xfrm>
          <a:prstGeom prst="rect">
            <a:avLst/>
          </a:prstGeom>
        </p:spPr>
        <p:txBody>
          <a:bodyPr vert="horz" lIns="91440" tIns="45720" rIns="91440" bIns="45720" rtlCol="0">
            <a:normAutofit/>
          </a:bodyPr>
          <a:lstStyle>
            <a:defPPr>
              <a:defRPr lang="de-DE"/>
            </a:defPPr>
            <a:lvl1pPr indent="0">
              <a:lnSpc>
                <a:spcPct val="100000"/>
              </a:lnSpc>
              <a:spcBef>
                <a:spcPts val="1000"/>
              </a:spcBef>
              <a:buFont typeface="Arial" panose="020B0604020202020204" pitchFamily="34" charset="0"/>
              <a:buNone/>
              <a:defRPr sz="2000">
                <a:solidFill>
                  <a:schemeClr val="bg1"/>
                </a:solidFill>
                <a:latin typeface="CMG Sans" pitchFamily="2" charset="77"/>
              </a:defRPr>
            </a:lvl1pPr>
            <a:lvl2pPr marL="685800" indent="-228600">
              <a:lnSpc>
                <a:spcPct val="90000"/>
              </a:lnSpc>
              <a:spcBef>
                <a:spcPts val="500"/>
              </a:spcBef>
              <a:buFont typeface="Arial" panose="020B0604020202020204" pitchFamily="34" charset="0"/>
              <a:buChar char="•"/>
              <a:defRPr sz="2800">
                <a:solidFill>
                  <a:schemeClr val="bg1"/>
                </a:solidFill>
                <a:latin typeface="CMG Sans" pitchFamily="2" charset="77"/>
              </a:defRPr>
            </a:lvl2pPr>
            <a:lvl3pPr marL="1143000" indent="-228600">
              <a:lnSpc>
                <a:spcPct val="90000"/>
              </a:lnSpc>
              <a:spcBef>
                <a:spcPts val="500"/>
              </a:spcBef>
              <a:buFont typeface="Arial" panose="020B0604020202020204" pitchFamily="34" charset="0"/>
              <a:buChar char="•"/>
              <a:defRPr sz="2400">
                <a:solidFill>
                  <a:schemeClr val="bg1"/>
                </a:solidFill>
                <a:latin typeface="CMG Sans" pitchFamily="2" charset="77"/>
              </a:defRPr>
            </a:lvl3pPr>
            <a:lvl4pPr marL="1600200" indent="-228600">
              <a:lnSpc>
                <a:spcPct val="90000"/>
              </a:lnSpc>
              <a:spcBef>
                <a:spcPts val="500"/>
              </a:spcBef>
              <a:buFont typeface="Arial" panose="020B0604020202020204" pitchFamily="34" charset="0"/>
              <a:buChar char="•"/>
              <a:defRPr sz="2000">
                <a:solidFill>
                  <a:schemeClr val="bg1"/>
                </a:solidFill>
                <a:latin typeface="CMG Sans" pitchFamily="2" charset="77"/>
              </a:defRPr>
            </a:lvl4pPr>
            <a:lvl5pPr marL="2057400" indent="-228600">
              <a:lnSpc>
                <a:spcPct val="90000"/>
              </a:lnSpc>
              <a:spcBef>
                <a:spcPts val="500"/>
              </a:spcBef>
              <a:buFont typeface="Arial" panose="020B0604020202020204" pitchFamily="34" charset="0"/>
              <a:buChar char="•"/>
              <a:defRPr sz="2000">
                <a:solidFill>
                  <a:schemeClr val="bg1"/>
                </a:solidFill>
                <a:latin typeface="CMG Sans" pitchFamily="2" charset="77"/>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de-DE" dirty="0"/>
              <a:t>Migration ist für viele auf einmal kein abstraktes Phänomen mehr, sondern bedroht - nach den Attentaten der letzten Monate - unmittelbar den Lebensalltag.“ </a:t>
            </a:r>
          </a:p>
          <a:p>
            <a:r>
              <a:rPr lang="de-DE" dirty="0"/>
              <a:t>(Wie geht’s uns denn so? Interview mit dem Psychologen Stephan Grünewald, ZEIT 5, 30.1.2025, 5)</a:t>
            </a:r>
            <a:endParaRPr lang="de-AT" dirty="0"/>
          </a:p>
        </p:txBody>
      </p:sp>
      <p:sp>
        <p:nvSpPr>
          <p:cNvPr id="25" name="Textfeld 24">
            <a:extLst>
              <a:ext uri="{FF2B5EF4-FFF2-40B4-BE49-F238E27FC236}">
                <a16:creationId xmlns:a16="http://schemas.microsoft.com/office/drawing/2014/main" id="{AC8A5667-6B83-93F1-E99A-18AB399A709B}"/>
              </a:ext>
            </a:extLst>
          </p:cNvPr>
          <p:cNvSpPr txBox="1"/>
          <p:nvPr/>
        </p:nvSpPr>
        <p:spPr>
          <a:xfrm>
            <a:off x="436063" y="4459977"/>
            <a:ext cx="3057832" cy="1200329"/>
          </a:xfrm>
          <a:prstGeom prst="rect">
            <a:avLst/>
          </a:prstGeom>
          <a:noFill/>
        </p:spPr>
        <p:txBody>
          <a:bodyPr wrap="square">
            <a:spAutoFit/>
          </a:bodyPr>
          <a:lstStyle/>
          <a:p>
            <a:pPr algn="r"/>
            <a:r>
              <a:rPr lang="de-DE" sz="3600" b="1" dirty="0">
                <a:solidFill>
                  <a:srgbClr val="B5E61D"/>
                </a:solidFill>
                <a:latin typeface="CMG Sans" panose="00000500000000000000" pitchFamily="2" charset="0"/>
              </a:rPr>
              <a:t>menti.com 6979 8515</a:t>
            </a:r>
            <a:endParaRPr lang="de-AT" sz="3600" b="1" dirty="0">
              <a:solidFill>
                <a:srgbClr val="B5E61D"/>
              </a:solidFill>
              <a:latin typeface="CMG Sans" panose="00000500000000000000" pitchFamily="2" charset="0"/>
            </a:endParaRPr>
          </a:p>
        </p:txBody>
      </p:sp>
      <p:pic>
        <p:nvPicPr>
          <p:cNvPr id="26" name="Grafik 25">
            <a:extLst>
              <a:ext uri="{FF2B5EF4-FFF2-40B4-BE49-F238E27FC236}">
                <a16:creationId xmlns:a16="http://schemas.microsoft.com/office/drawing/2014/main" id="{04B9B47B-28A3-015C-F76F-FA7352A1F652}"/>
              </a:ext>
            </a:extLst>
          </p:cNvPr>
          <p:cNvPicPr>
            <a:picLocks noChangeAspect="1"/>
          </p:cNvPicPr>
          <p:nvPr/>
        </p:nvPicPr>
        <p:blipFill>
          <a:blip r:embed="rId4"/>
          <a:stretch>
            <a:fillRect/>
          </a:stretch>
        </p:blipFill>
        <p:spPr>
          <a:xfrm>
            <a:off x="3584121" y="4459977"/>
            <a:ext cx="1286477" cy="1286477"/>
          </a:xfrm>
          <a:prstGeom prst="rect">
            <a:avLst/>
          </a:prstGeom>
        </p:spPr>
      </p:pic>
    </p:spTree>
    <p:extLst>
      <p:ext uri="{BB962C8B-B14F-4D97-AF65-F5344CB8AC3E}">
        <p14:creationId xmlns:p14="http://schemas.microsoft.com/office/powerpoint/2010/main" val="286131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BACD-D4BE-C137-4673-26D2D95F4F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0DB79E-D438-C483-67FB-564C2B560071}"/>
              </a:ext>
            </a:extLst>
          </p:cNvPr>
          <p:cNvSpPr>
            <a:spLocks noGrp="1"/>
          </p:cNvSpPr>
          <p:nvPr>
            <p:ph type="title"/>
          </p:nvPr>
        </p:nvSpPr>
        <p:spPr>
          <a:xfrm>
            <a:off x="478396" y="457200"/>
            <a:ext cx="5182016" cy="3078480"/>
          </a:xfrm>
        </p:spPr>
        <p:txBody>
          <a:bodyPr>
            <a:normAutofit fontScale="90000"/>
          </a:bodyPr>
          <a:lstStyle/>
          <a:p>
            <a:pPr algn="r"/>
            <a:r>
              <a:rPr lang="de-DE" sz="6000" dirty="0"/>
              <a:t>Vertraue auf Jesus und alles wird gut!</a:t>
            </a:r>
            <a:endParaRPr lang="de-AT" sz="6000" dirty="0"/>
          </a:p>
        </p:txBody>
      </p:sp>
      <p:sp>
        <p:nvSpPr>
          <p:cNvPr id="4" name="Textplatzhalter 3">
            <a:extLst>
              <a:ext uri="{FF2B5EF4-FFF2-40B4-BE49-F238E27FC236}">
                <a16:creationId xmlns:a16="http://schemas.microsoft.com/office/drawing/2014/main" id="{809CE4C2-6D3D-4EC8-E4D9-26D1F04E7D9D}"/>
              </a:ext>
            </a:extLst>
          </p:cNvPr>
          <p:cNvSpPr>
            <a:spLocks noGrp="1"/>
          </p:cNvSpPr>
          <p:nvPr>
            <p:ph type="body" sz="half" idx="2"/>
          </p:nvPr>
        </p:nvSpPr>
        <p:spPr>
          <a:xfrm>
            <a:off x="1307148" y="3535680"/>
            <a:ext cx="4353263" cy="585216"/>
          </a:xfrm>
        </p:spPr>
        <p:txBody>
          <a:bodyPr>
            <a:normAutofit/>
          </a:bodyPr>
          <a:lstStyle/>
          <a:p>
            <a:pPr algn="r"/>
            <a:r>
              <a:rPr lang="de-DE" dirty="0"/>
              <a:t>Jakobus 5,7-11</a:t>
            </a:r>
            <a:endParaRPr lang="de-AT" dirty="0"/>
          </a:p>
        </p:txBody>
      </p:sp>
      <p:sp>
        <p:nvSpPr>
          <p:cNvPr id="7" name="Textfeld 6">
            <a:extLst>
              <a:ext uri="{FF2B5EF4-FFF2-40B4-BE49-F238E27FC236}">
                <a16:creationId xmlns:a16="http://schemas.microsoft.com/office/drawing/2014/main" id="{47C3483C-F702-341A-F76B-72B6A11F991E}"/>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 </a:t>
            </a:r>
            <a:r>
              <a:rPr lang="en-US" sz="900" dirty="0">
                <a:solidFill>
                  <a:schemeClr val="bg1"/>
                </a:solidFill>
                <a:latin typeface="CMG Sans" panose="00000500000000000000" pitchFamily="2" charset="0"/>
              </a:rPr>
              <a:t>von Sly auf Pixabay.com</a:t>
            </a:r>
            <a:endParaRPr lang="de-AT" sz="900" dirty="0">
              <a:solidFill>
                <a:schemeClr val="bg1"/>
              </a:solidFill>
              <a:latin typeface="CMG Sans" panose="00000500000000000000" pitchFamily="2" charset="0"/>
            </a:endParaRPr>
          </a:p>
        </p:txBody>
      </p:sp>
      <p:pic>
        <p:nvPicPr>
          <p:cNvPr id="12" name="Inhaltsplatzhalter 11">
            <a:extLst>
              <a:ext uri="{FF2B5EF4-FFF2-40B4-BE49-F238E27FC236}">
                <a16:creationId xmlns:a16="http://schemas.microsoft.com/office/drawing/2014/main" id="{327BBC50-3E09-FE42-50DF-E1A1C491720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flipH="1">
            <a:off x="5909930" y="1174650"/>
            <a:ext cx="4727590" cy="2659269"/>
          </a:xfrm>
        </p:spPr>
      </p:pic>
      <p:sp>
        <p:nvSpPr>
          <p:cNvPr id="3" name="Textfeld 2">
            <a:extLst>
              <a:ext uri="{FF2B5EF4-FFF2-40B4-BE49-F238E27FC236}">
                <a16:creationId xmlns:a16="http://schemas.microsoft.com/office/drawing/2014/main" id="{EE62449A-C28B-87B5-6F74-D063022C19E5}"/>
              </a:ext>
            </a:extLst>
          </p:cNvPr>
          <p:cNvSpPr txBox="1"/>
          <p:nvPr/>
        </p:nvSpPr>
        <p:spPr>
          <a:xfrm>
            <a:off x="1169527" y="4673465"/>
            <a:ext cx="3057832" cy="1200329"/>
          </a:xfrm>
          <a:prstGeom prst="rect">
            <a:avLst/>
          </a:prstGeom>
          <a:noFill/>
        </p:spPr>
        <p:txBody>
          <a:bodyPr wrap="square">
            <a:spAutoFit/>
          </a:bodyPr>
          <a:lstStyle/>
          <a:p>
            <a:pPr algn="r"/>
            <a:r>
              <a:rPr lang="de-DE" sz="3600" b="1" dirty="0">
                <a:solidFill>
                  <a:srgbClr val="B5E61D"/>
                </a:solidFill>
                <a:latin typeface="CMG Sans" panose="00000500000000000000" pitchFamily="2" charset="0"/>
              </a:rPr>
              <a:t>menti.com 6979 8515</a:t>
            </a:r>
            <a:endParaRPr lang="de-AT" sz="3600" b="1" dirty="0">
              <a:solidFill>
                <a:srgbClr val="B5E61D"/>
              </a:solidFill>
              <a:latin typeface="CMG Sans" panose="00000500000000000000" pitchFamily="2" charset="0"/>
            </a:endParaRPr>
          </a:p>
        </p:txBody>
      </p:sp>
      <p:pic>
        <p:nvPicPr>
          <p:cNvPr id="5" name="Grafik 4">
            <a:extLst>
              <a:ext uri="{FF2B5EF4-FFF2-40B4-BE49-F238E27FC236}">
                <a16:creationId xmlns:a16="http://schemas.microsoft.com/office/drawing/2014/main" id="{1E6F7673-00FB-036F-8F31-9DA4EF708CB9}"/>
              </a:ext>
            </a:extLst>
          </p:cNvPr>
          <p:cNvPicPr>
            <a:picLocks noChangeAspect="1"/>
          </p:cNvPicPr>
          <p:nvPr/>
        </p:nvPicPr>
        <p:blipFill>
          <a:blip r:embed="rId4"/>
          <a:stretch>
            <a:fillRect/>
          </a:stretch>
        </p:blipFill>
        <p:spPr>
          <a:xfrm>
            <a:off x="4317585" y="4673465"/>
            <a:ext cx="1286477" cy="1286477"/>
          </a:xfrm>
          <a:prstGeom prst="rect">
            <a:avLst/>
          </a:prstGeom>
        </p:spPr>
      </p:pic>
    </p:spTree>
    <p:extLst>
      <p:ext uri="{BB962C8B-B14F-4D97-AF65-F5344CB8AC3E}">
        <p14:creationId xmlns:p14="http://schemas.microsoft.com/office/powerpoint/2010/main" val="51417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517E-B686-0BB2-66AD-29D5BC3467C8}"/>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3F0889D9-6FD0-8E41-04DD-3D2BD929449D}"/>
              </a:ext>
            </a:extLst>
          </p:cNvPr>
          <p:cNvSpPr>
            <a:spLocks noGrp="1"/>
          </p:cNvSpPr>
          <p:nvPr>
            <p:ph type="title"/>
          </p:nvPr>
        </p:nvSpPr>
        <p:spPr>
          <a:xfrm>
            <a:off x="509607" y="365125"/>
            <a:ext cx="10844193" cy="1325563"/>
          </a:xfrm>
        </p:spPr>
        <p:txBody>
          <a:bodyPr/>
          <a:lstStyle/>
          <a:p>
            <a:r>
              <a:rPr lang="de-DE" dirty="0">
                <a:solidFill>
                  <a:schemeClr val="bg1"/>
                </a:solidFill>
              </a:rPr>
              <a:t>Jakobus 5,7</a:t>
            </a:r>
            <a:r>
              <a:rPr lang="de-DE" dirty="0"/>
              <a:t>-11: Vertraue auf Jesus und alles wird gut!</a:t>
            </a:r>
            <a:r>
              <a:rPr lang="de-DE" dirty="0">
                <a:solidFill>
                  <a:schemeClr val="bg1"/>
                </a:solidFill>
              </a:rPr>
              <a:t> </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CB13300E-1F5C-4F07-FA89-B769EC4ECC1B}"/>
              </a:ext>
            </a:extLst>
          </p:cNvPr>
          <p:cNvSpPr>
            <a:spLocks noGrp="1"/>
          </p:cNvSpPr>
          <p:nvPr>
            <p:ph idx="1"/>
          </p:nvPr>
        </p:nvSpPr>
        <p:spPr>
          <a:xfrm>
            <a:off x="2722880" y="1853248"/>
            <a:ext cx="8849360" cy="4425632"/>
          </a:xfrm>
        </p:spPr>
        <p:txBody>
          <a:bodyPr>
            <a:noAutofit/>
          </a:bodyPr>
          <a:lstStyle/>
          <a:p>
            <a:pPr marL="0" indent="0">
              <a:lnSpc>
                <a:spcPct val="100000"/>
              </a:lnSpc>
              <a:buNone/>
            </a:pPr>
            <a:r>
              <a:rPr lang="de-DE" sz="1800" dirty="0">
                <a:solidFill>
                  <a:schemeClr val="bg1"/>
                </a:solidFill>
              </a:rPr>
              <a:t>7 Habt nun Geduld, Brüder, bis zur Ankunft des </a:t>
            </a:r>
            <a:r>
              <a:rPr lang="de-DE" sz="1800" b="1" u="sng" dirty="0">
                <a:solidFill>
                  <a:schemeClr val="bg1"/>
                </a:solidFill>
              </a:rPr>
              <a:t>Herrn</a:t>
            </a:r>
            <a:r>
              <a:rPr lang="de-DE" sz="1800" dirty="0">
                <a:solidFill>
                  <a:schemeClr val="bg1"/>
                </a:solidFill>
              </a:rPr>
              <a:t>! Siehe, der Bauer wartet auf die kostbare Frucht der Erde und hat Geduld ihretwegen, bis sie den Früh- und Spätregen empfange. 8 Habt auch ihr Geduld, stärkt eure Herzen! Denn die Ankunft des </a:t>
            </a:r>
            <a:r>
              <a:rPr lang="de-DE" sz="1800" b="1" u="sng" dirty="0"/>
              <a:t>Herrn</a:t>
            </a:r>
            <a:r>
              <a:rPr lang="de-DE" sz="1800" dirty="0">
                <a:solidFill>
                  <a:schemeClr val="bg1"/>
                </a:solidFill>
              </a:rPr>
              <a:t> ist nahe gekommen. </a:t>
            </a:r>
          </a:p>
          <a:p>
            <a:pPr marL="0" indent="0">
              <a:lnSpc>
                <a:spcPct val="100000"/>
              </a:lnSpc>
              <a:buNone/>
            </a:pPr>
            <a:r>
              <a:rPr lang="de-DE" sz="1800" dirty="0">
                <a:solidFill>
                  <a:schemeClr val="bg1"/>
                </a:solidFill>
              </a:rPr>
              <a:t>9 Seufzt nicht gegeneinander, Brüder, damit ihr nicht gerichtet werdet! Siehe, der </a:t>
            </a:r>
            <a:r>
              <a:rPr lang="de-DE" sz="1800" b="1" u="sng" dirty="0"/>
              <a:t>Richter</a:t>
            </a:r>
            <a:r>
              <a:rPr lang="de-DE" sz="1800" dirty="0">
                <a:solidFill>
                  <a:schemeClr val="bg1"/>
                </a:solidFill>
              </a:rPr>
              <a:t> steht vor der Tür. </a:t>
            </a:r>
          </a:p>
          <a:p>
            <a:pPr marL="0" indent="0">
              <a:lnSpc>
                <a:spcPct val="100000"/>
              </a:lnSpc>
              <a:buNone/>
            </a:pPr>
            <a:r>
              <a:rPr lang="de-DE" sz="1800" dirty="0">
                <a:solidFill>
                  <a:schemeClr val="bg1"/>
                </a:solidFill>
              </a:rPr>
              <a:t>10 Nehmt, Brüder, zum Vorbild des Leidens und der Geduld die Propheten, die im Namen des </a:t>
            </a:r>
            <a:r>
              <a:rPr lang="de-DE" sz="1800" b="1" u="sng" dirty="0"/>
              <a:t>Herrn</a:t>
            </a:r>
            <a:r>
              <a:rPr lang="de-DE" sz="1800" dirty="0">
                <a:solidFill>
                  <a:schemeClr val="bg1"/>
                </a:solidFill>
              </a:rPr>
              <a:t> geredet haben! 11 Siehe, wir preisen die glückselig, die ausgeharrt haben. Vom Ausharren Hiobs habt ihr gehört, und das Ende des </a:t>
            </a:r>
            <a:r>
              <a:rPr lang="de-DE" sz="1800" b="1" u="sng" dirty="0"/>
              <a:t>Herrn</a:t>
            </a:r>
            <a:r>
              <a:rPr lang="de-DE" sz="1800" dirty="0">
                <a:solidFill>
                  <a:schemeClr val="bg1"/>
                </a:solidFill>
              </a:rPr>
              <a:t> habt ihr gesehen, dass der </a:t>
            </a:r>
            <a:r>
              <a:rPr lang="de-DE" sz="1800" b="1" u="sng" dirty="0"/>
              <a:t>Herr</a:t>
            </a:r>
            <a:r>
              <a:rPr lang="de-DE" sz="1800" dirty="0">
                <a:solidFill>
                  <a:schemeClr val="bg1"/>
                </a:solidFill>
              </a:rPr>
              <a:t> voll innigen Mitgefühls und barmherzig ist. </a:t>
            </a:r>
          </a:p>
        </p:txBody>
      </p:sp>
      <p:sp>
        <p:nvSpPr>
          <p:cNvPr id="9" name="Textfeld 8">
            <a:extLst>
              <a:ext uri="{FF2B5EF4-FFF2-40B4-BE49-F238E27FC236}">
                <a16:creationId xmlns:a16="http://schemas.microsoft.com/office/drawing/2014/main" id="{1974EC91-6E82-2D87-8AA3-590455F1380C}"/>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1" name="Inhaltsplatzhalter 11">
            <a:extLst>
              <a:ext uri="{FF2B5EF4-FFF2-40B4-BE49-F238E27FC236}">
                <a16:creationId xmlns:a16="http://schemas.microsoft.com/office/drawing/2014/main" id="{52914894-C0C8-756F-D558-17D517C8CE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498853" y="3024166"/>
            <a:ext cx="2117251" cy="1190954"/>
          </a:xfrm>
          <a:prstGeom prst="rect">
            <a:avLst/>
          </a:prstGeom>
        </p:spPr>
      </p:pic>
      <p:pic>
        <p:nvPicPr>
          <p:cNvPr id="17" name="Grafik 16">
            <a:extLst>
              <a:ext uri="{FF2B5EF4-FFF2-40B4-BE49-F238E27FC236}">
                <a16:creationId xmlns:a16="http://schemas.microsoft.com/office/drawing/2014/main" id="{556A2696-FBD1-045E-C6F7-58BBB896B7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98853" y="4271366"/>
            <a:ext cx="2117251" cy="1277232"/>
          </a:xfrm>
          <a:prstGeom prst="rect">
            <a:avLst/>
          </a:prstGeom>
        </p:spPr>
      </p:pic>
      <p:pic>
        <p:nvPicPr>
          <p:cNvPr id="19" name="Grafik 18">
            <a:extLst>
              <a:ext uri="{FF2B5EF4-FFF2-40B4-BE49-F238E27FC236}">
                <a16:creationId xmlns:a16="http://schemas.microsoft.com/office/drawing/2014/main" id="{0D532407-F726-5144-DE85-AF2757E56E9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2" name="Textfeld 1">
            <a:extLst>
              <a:ext uri="{FF2B5EF4-FFF2-40B4-BE49-F238E27FC236}">
                <a16:creationId xmlns:a16="http://schemas.microsoft.com/office/drawing/2014/main" id="{51411C49-35DE-32C0-07EA-386B5A90CCD2}"/>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5" name="Grafik 4">
            <a:extLst>
              <a:ext uri="{FF2B5EF4-FFF2-40B4-BE49-F238E27FC236}">
                <a16:creationId xmlns:a16="http://schemas.microsoft.com/office/drawing/2014/main" id="{086FF1CB-7948-C95F-ABF4-ECEDD898F212}"/>
              </a:ext>
            </a:extLst>
          </p:cNvPr>
          <p:cNvPicPr>
            <a:picLocks noChangeAspect="1"/>
          </p:cNvPicPr>
          <p:nvPr/>
        </p:nvPicPr>
        <p:blipFill>
          <a:blip r:embed="rId5"/>
          <a:stretch>
            <a:fillRect/>
          </a:stretch>
        </p:blipFill>
        <p:spPr>
          <a:xfrm>
            <a:off x="158841" y="5748861"/>
            <a:ext cx="857160" cy="857160"/>
          </a:xfrm>
          <a:prstGeom prst="rect">
            <a:avLst/>
          </a:prstGeom>
        </p:spPr>
      </p:pic>
    </p:spTree>
    <p:extLst>
      <p:ext uri="{BB962C8B-B14F-4D97-AF65-F5344CB8AC3E}">
        <p14:creationId xmlns:p14="http://schemas.microsoft.com/office/powerpoint/2010/main" val="391814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6AE7-2B5D-37F6-A8BD-F79819265B8F}"/>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4DE08674-7F47-DDE5-414B-2AB3F86D6B0C}"/>
              </a:ext>
            </a:extLst>
          </p:cNvPr>
          <p:cNvSpPr>
            <a:spLocks noGrp="1"/>
          </p:cNvSpPr>
          <p:nvPr>
            <p:ph type="title"/>
          </p:nvPr>
        </p:nvSpPr>
        <p:spPr>
          <a:xfrm>
            <a:off x="509607" y="365125"/>
            <a:ext cx="10844193" cy="1325563"/>
          </a:xfrm>
        </p:spPr>
        <p:txBody>
          <a:bodyPr/>
          <a:lstStyle/>
          <a:p>
            <a:r>
              <a:rPr lang="de-DE" dirty="0">
                <a:solidFill>
                  <a:schemeClr val="bg1"/>
                </a:solidFill>
              </a:rPr>
              <a:t>Warten ist nötig</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637D974F-EA9A-E0AF-ACEA-A6FA547036E0}"/>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7 Habt nun </a:t>
            </a:r>
            <a:r>
              <a:rPr lang="de-DE" sz="2400" b="1" dirty="0">
                <a:solidFill>
                  <a:schemeClr val="bg1"/>
                </a:solidFill>
              </a:rPr>
              <a:t>Geduld</a:t>
            </a:r>
            <a:r>
              <a:rPr lang="de-DE" sz="2400" dirty="0">
                <a:solidFill>
                  <a:schemeClr val="bg1"/>
                </a:solidFill>
              </a:rPr>
              <a:t>, Brüder, bis zur Ankunft des Herrn! Siehe, der Bauer </a:t>
            </a:r>
            <a:r>
              <a:rPr lang="de-DE" sz="2400" b="1" dirty="0">
                <a:solidFill>
                  <a:schemeClr val="bg1"/>
                </a:solidFill>
              </a:rPr>
              <a:t>wartet</a:t>
            </a:r>
            <a:r>
              <a:rPr lang="de-DE" sz="2400" dirty="0">
                <a:solidFill>
                  <a:schemeClr val="bg1"/>
                </a:solidFill>
              </a:rPr>
              <a:t> auf die kostbare Frucht der Erde und hat </a:t>
            </a:r>
            <a:r>
              <a:rPr lang="de-DE" sz="2400" b="1" dirty="0">
                <a:solidFill>
                  <a:schemeClr val="bg1"/>
                </a:solidFill>
              </a:rPr>
              <a:t>Geduld</a:t>
            </a:r>
            <a:r>
              <a:rPr lang="de-DE" sz="2400" dirty="0">
                <a:solidFill>
                  <a:schemeClr val="bg1"/>
                </a:solidFill>
              </a:rPr>
              <a:t> ihretwegen, bis sie den Früh- und Spätregen empfange. 8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D85FD444-49D7-A9D2-8DDA-A636454A36C2}"/>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DF0D2C24-84BC-B53B-E53F-2AF594720A6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2" name="Textfeld 1">
            <a:extLst>
              <a:ext uri="{FF2B5EF4-FFF2-40B4-BE49-F238E27FC236}">
                <a16:creationId xmlns:a16="http://schemas.microsoft.com/office/drawing/2014/main" id="{FAE099B8-F7A0-53B5-0DEB-D5F782D9EB4A}"/>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4" name="Grafik 3">
            <a:extLst>
              <a:ext uri="{FF2B5EF4-FFF2-40B4-BE49-F238E27FC236}">
                <a16:creationId xmlns:a16="http://schemas.microsoft.com/office/drawing/2014/main" id="{94DA1688-30F3-7F67-BA99-50B58FE2F665}"/>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427002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9AC6F-AF74-5A3B-7448-0D3714AC604B}"/>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0CD605E4-7B31-F8E6-C8A7-FB0AA4F9403A}"/>
              </a:ext>
            </a:extLst>
          </p:cNvPr>
          <p:cNvSpPr>
            <a:spLocks noGrp="1"/>
          </p:cNvSpPr>
          <p:nvPr>
            <p:ph type="title"/>
          </p:nvPr>
        </p:nvSpPr>
        <p:spPr>
          <a:xfrm>
            <a:off x="509607" y="365125"/>
            <a:ext cx="10844193" cy="1325563"/>
          </a:xfrm>
        </p:spPr>
        <p:txBody>
          <a:bodyPr/>
          <a:lstStyle/>
          <a:p>
            <a:r>
              <a:rPr lang="de-DE" dirty="0">
                <a:solidFill>
                  <a:schemeClr val="bg1"/>
                </a:solidFill>
              </a:rPr>
              <a:t>Warten ist nötig</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38A97545-3A66-C5EB-C964-D3A1C2618F83}"/>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7 Habt nun </a:t>
            </a:r>
            <a:r>
              <a:rPr lang="de-DE" sz="2400" b="1" dirty="0">
                <a:solidFill>
                  <a:schemeClr val="bg1"/>
                </a:solidFill>
              </a:rPr>
              <a:t>Geduld</a:t>
            </a:r>
            <a:r>
              <a:rPr lang="de-DE" sz="2400" dirty="0">
                <a:solidFill>
                  <a:schemeClr val="bg1"/>
                </a:solidFill>
              </a:rPr>
              <a:t>, Brüder, bis zur Ankunft des Herrn! Siehe, der Bauer </a:t>
            </a:r>
            <a:r>
              <a:rPr lang="de-DE" sz="2400" b="1" dirty="0">
                <a:solidFill>
                  <a:schemeClr val="bg1"/>
                </a:solidFill>
              </a:rPr>
              <a:t>wartet</a:t>
            </a:r>
            <a:r>
              <a:rPr lang="de-DE" sz="2400" dirty="0">
                <a:solidFill>
                  <a:schemeClr val="bg1"/>
                </a:solidFill>
              </a:rPr>
              <a:t> auf die kostbare Frucht der Erde und hat </a:t>
            </a:r>
            <a:r>
              <a:rPr lang="de-DE" sz="2400" b="1" dirty="0">
                <a:solidFill>
                  <a:schemeClr val="bg1"/>
                </a:solidFill>
              </a:rPr>
              <a:t>Geduld</a:t>
            </a:r>
            <a:r>
              <a:rPr lang="de-DE" sz="2400" dirty="0">
                <a:solidFill>
                  <a:schemeClr val="bg1"/>
                </a:solidFill>
              </a:rPr>
              <a:t> ihretwegen, bis sie den Früh- und Spätregen empfange. 8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50FD7FAE-887D-9D04-C7B5-C539C611867C}"/>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70F3978E-CDF4-C4B7-615F-D452E86B0CB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83427017-B2B1-08F7-657B-F22B21DF7241}"/>
              </a:ext>
            </a:extLst>
          </p:cNvPr>
          <p:cNvSpPr txBox="1"/>
          <p:nvPr/>
        </p:nvSpPr>
        <p:spPr>
          <a:xfrm>
            <a:off x="4246880" y="4032819"/>
            <a:ext cx="6096000" cy="1754326"/>
          </a:xfrm>
          <a:prstGeom prst="rect">
            <a:avLst/>
          </a:prstGeom>
          <a:noFill/>
        </p:spPr>
        <p:txBody>
          <a:bodyPr wrap="square">
            <a:spAutoFit/>
          </a:bodyPr>
          <a:lstStyle/>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„Niemand weiß Tag oder Stunde.“ (Matthäus 24,36)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„Ihr wisst nicht, an welchem Tag euer Herr kommt.“ (Matthäus 24,42)</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„Ihr wisst nicht den Tag oder die Stunde.“ (Matthäus 25,13) </a:t>
            </a:r>
          </a:p>
        </p:txBody>
      </p:sp>
      <p:sp>
        <p:nvSpPr>
          <p:cNvPr id="6" name="Textfeld 5">
            <a:extLst>
              <a:ext uri="{FF2B5EF4-FFF2-40B4-BE49-F238E27FC236}">
                <a16:creationId xmlns:a16="http://schemas.microsoft.com/office/drawing/2014/main" id="{0B971A16-FEF6-9229-DC40-F0FEF0EF9CEC}"/>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7" name="Grafik 6">
            <a:extLst>
              <a:ext uri="{FF2B5EF4-FFF2-40B4-BE49-F238E27FC236}">
                <a16:creationId xmlns:a16="http://schemas.microsoft.com/office/drawing/2014/main" id="{4E32811D-E3D1-26A4-E7F8-E0F838C57329}"/>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41492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EA6AB-271E-2219-0737-C8CBE287FA1F}"/>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1C6AF7A3-75FB-8369-DAD1-923A6530D767}"/>
              </a:ext>
            </a:extLst>
          </p:cNvPr>
          <p:cNvSpPr>
            <a:spLocks noGrp="1"/>
          </p:cNvSpPr>
          <p:nvPr>
            <p:ph type="title"/>
          </p:nvPr>
        </p:nvSpPr>
        <p:spPr>
          <a:xfrm>
            <a:off x="509607" y="365125"/>
            <a:ext cx="10844193" cy="1325563"/>
          </a:xfrm>
        </p:spPr>
        <p:txBody>
          <a:bodyPr/>
          <a:lstStyle/>
          <a:p>
            <a:r>
              <a:rPr lang="de-DE" dirty="0">
                <a:solidFill>
                  <a:schemeClr val="bg1"/>
                </a:solidFill>
              </a:rPr>
              <a:t>Warten ist nötig</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AD0794E8-B7BE-C134-5EB4-8B8363C12169}"/>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7 Habt nun Geduld, Brüder, bis zur Ankunft des Herrn! Siehe, </a:t>
            </a:r>
            <a:r>
              <a:rPr lang="de-DE" sz="2400" b="1" dirty="0">
                <a:solidFill>
                  <a:schemeClr val="bg1"/>
                </a:solidFill>
              </a:rPr>
              <a:t>der Bauer wartet auf die kostbare Frucht </a:t>
            </a:r>
            <a:r>
              <a:rPr lang="de-DE" sz="2400" dirty="0">
                <a:solidFill>
                  <a:schemeClr val="bg1"/>
                </a:solidFill>
              </a:rPr>
              <a:t>der Erde und hat Geduld ihretwegen, bis sie den Früh- und Spätregen empfange. 8 Habt auch ihr Geduld,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47D06500-F4AE-B8C7-66BF-D04E0005D267}"/>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B67887D7-9C14-0C0B-E063-067F409FF4A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5" name="Textfeld 4">
            <a:extLst>
              <a:ext uri="{FF2B5EF4-FFF2-40B4-BE49-F238E27FC236}">
                <a16:creationId xmlns:a16="http://schemas.microsoft.com/office/drawing/2014/main" id="{D78C7E74-DE14-53A5-81A3-27FD0763C4D6}"/>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6" name="Grafik 5">
            <a:extLst>
              <a:ext uri="{FF2B5EF4-FFF2-40B4-BE49-F238E27FC236}">
                <a16:creationId xmlns:a16="http://schemas.microsoft.com/office/drawing/2014/main" id="{5D37B9E9-E943-30E3-1B38-FF8BB5F0264F}"/>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41227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1FB1-DA0A-071A-3F1E-00CA289F8CAF}"/>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9A4E2333-B26D-F78B-CBF7-000606A87300}"/>
              </a:ext>
            </a:extLst>
          </p:cNvPr>
          <p:cNvSpPr>
            <a:spLocks noGrp="1"/>
          </p:cNvSpPr>
          <p:nvPr>
            <p:ph type="title"/>
          </p:nvPr>
        </p:nvSpPr>
        <p:spPr>
          <a:xfrm>
            <a:off x="509607" y="365125"/>
            <a:ext cx="10844193" cy="1325563"/>
          </a:xfrm>
        </p:spPr>
        <p:txBody>
          <a:bodyPr/>
          <a:lstStyle/>
          <a:p>
            <a:r>
              <a:rPr lang="de-DE" dirty="0">
                <a:solidFill>
                  <a:schemeClr val="bg1"/>
                </a:solidFill>
              </a:rPr>
              <a:t>Warten ist nötig</a:t>
            </a:r>
            <a:endParaRPr lang="de-AT" dirty="0">
              <a:solidFill>
                <a:schemeClr val="accent6">
                  <a:lumMod val="40000"/>
                  <a:lumOff val="60000"/>
                </a:schemeClr>
              </a:solidFill>
            </a:endParaRPr>
          </a:p>
        </p:txBody>
      </p:sp>
      <p:sp>
        <p:nvSpPr>
          <p:cNvPr id="3" name="Inhaltsplatzhalter 2">
            <a:extLst>
              <a:ext uri="{FF2B5EF4-FFF2-40B4-BE49-F238E27FC236}">
                <a16:creationId xmlns:a16="http://schemas.microsoft.com/office/drawing/2014/main" id="{47F8610B-C2FB-A886-B087-315C0FE54BF0}"/>
              </a:ext>
            </a:extLst>
          </p:cNvPr>
          <p:cNvSpPr>
            <a:spLocks noGrp="1"/>
          </p:cNvSpPr>
          <p:nvPr>
            <p:ph idx="1"/>
          </p:nvPr>
        </p:nvSpPr>
        <p:spPr>
          <a:xfrm>
            <a:off x="2722880" y="1690688"/>
            <a:ext cx="8849360" cy="2332672"/>
          </a:xfrm>
        </p:spPr>
        <p:txBody>
          <a:bodyPr>
            <a:noAutofit/>
          </a:bodyPr>
          <a:lstStyle/>
          <a:p>
            <a:pPr marL="0" indent="0">
              <a:lnSpc>
                <a:spcPct val="100000"/>
              </a:lnSpc>
              <a:buNone/>
            </a:pPr>
            <a:r>
              <a:rPr lang="de-DE" sz="2400" dirty="0">
                <a:solidFill>
                  <a:schemeClr val="bg1"/>
                </a:solidFill>
              </a:rPr>
              <a:t>7 Habt nun </a:t>
            </a:r>
            <a:r>
              <a:rPr lang="de-DE" sz="2400" b="1" dirty="0">
                <a:solidFill>
                  <a:schemeClr val="bg1"/>
                </a:solidFill>
              </a:rPr>
              <a:t>Geduld</a:t>
            </a:r>
            <a:r>
              <a:rPr lang="de-DE" sz="2400" dirty="0">
                <a:solidFill>
                  <a:schemeClr val="bg1"/>
                </a:solidFill>
              </a:rPr>
              <a:t>, Brüder, bis zur Ankunft des Herrn! Siehe, der Bauer </a:t>
            </a:r>
            <a:r>
              <a:rPr lang="de-DE" sz="2400" b="1" dirty="0">
                <a:solidFill>
                  <a:schemeClr val="bg1"/>
                </a:solidFill>
              </a:rPr>
              <a:t>wartet</a:t>
            </a:r>
            <a:r>
              <a:rPr lang="de-DE" sz="2400" dirty="0">
                <a:solidFill>
                  <a:schemeClr val="bg1"/>
                </a:solidFill>
              </a:rPr>
              <a:t> auf die kostbare Frucht der Erde und hat </a:t>
            </a:r>
            <a:r>
              <a:rPr lang="de-DE" sz="2400" b="1" dirty="0">
                <a:solidFill>
                  <a:schemeClr val="bg1"/>
                </a:solidFill>
              </a:rPr>
              <a:t>Geduld</a:t>
            </a:r>
            <a:r>
              <a:rPr lang="de-DE" sz="2400" dirty="0">
                <a:solidFill>
                  <a:schemeClr val="bg1"/>
                </a:solidFill>
              </a:rPr>
              <a:t> ihretwegen, bis sie den Früh- und Spätregen empfange. 8 Habt auch ihr </a:t>
            </a:r>
            <a:r>
              <a:rPr lang="de-DE" sz="2400" b="1" dirty="0">
                <a:solidFill>
                  <a:schemeClr val="bg1"/>
                </a:solidFill>
              </a:rPr>
              <a:t>Geduld</a:t>
            </a:r>
            <a:r>
              <a:rPr lang="de-DE" sz="2400" dirty="0">
                <a:solidFill>
                  <a:schemeClr val="bg1"/>
                </a:solidFill>
              </a:rPr>
              <a:t>, stärkt eure Herzen! Denn die Ankunft des </a:t>
            </a:r>
            <a:r>
              <a:rPr lang="de-DE" sz="2400" dirty="0"/>
              <a:t>Herrn</a:t>
            </a:r>
            <a:r>
              <a:rPr lang="de-DE" sz="2400" dirty="0">
                <a:solidFill>
                  <a:schemeClr val="bg1"/>
                </a:solidFill>
              </a:rPr>
              <a:t> ist nahe gekommen. </a:t>
            </a:r>
          </a:p>
        </p:txBody>
      </p:sp>
      <p:sp>
        <p:nvSpPr>
          <p:cNvPr id="9" name="Textfeld 8">
            <a:extLst>
              <a:ext uri="{FF2B5EF4-FFF2-40B4-BE49-F238E27FC236}">
                <a16:creationId xmlns:a16="http://schemas.microsoft.com/office/drawing/2014/main" id="{F8427174-6B8D-A57C-613F-CBB8D1FE4FC8}"/>
              </a:ext>
            </a:extLst>
          </p:cNvPr>
          <p:cNvSpPr txBox="1"/>
          <p:nvPr/>
        </p:nvSpPr>
        <p:spPr>
          <a:xfrm>
            <a:off x="5604062" y="6629400"/>
            <a:ext cx="6587938" cy="228600"/>
          </a:xfrm>
          <a:prstGeom prst="rect">
            <a:avLst/>
          </a:prstGeom>
          <a:noFill/>
        </p:spPr>
        <p:txBody>
          <a:bodyPr wrap="square">
            <a:spAutoFit/>
          </a:bodyPr>
          <a:lstStyle/>
          <a:p>
            <a:pPr algn="r"/>
            <a:r>
              <a:rPr lang="de-DE" sz="900" dirty="0">
                <a:solidFill>
                  <a:schemeClr val="bg1"/>
                </a:solidFill>
                <a:latin typeface="CMG Sans" panose="00000500000000000000" pitchFamily="2" charset="0"/>
              </a:rPr>
              <a:t>Fotos von </a:t>
            </a:r>
            <a:r>
              <a:rPr lang="de-DE" sz="900" dirty="0" err="1">
                <a:solidFill>
                  <a:schemeClr val="bg1"/>
                </a:solidFill>
                <a:latin typeface="CMG Sans" panose="00000500000000000000" pitchFamily="2" charset="0"/>
              </a:rPr>
              <a:t>Congerdesign</a:t>
            </a:r>
            <a:r>
              <a:rPr lang="de-DE" sz="900" dirty="0">
                <a:solidFill>
                  <a:schemeClr val="bg1"/>
                </a:solidFill>
                <a:latin typeface="CMG Sans" panose="00000500000000000000" pitchFamily="2" charset="0"/>
              </a:rPr>
              <a:t> und Sly auf Pixabay.com und wikimedia.org</a:t>
            </a:r>
            <a:endParaRPr lang="de-AT" sz="900" dirty="0">
              <a:solidFill>
                <a:schemeClr val="bg1"/>
              </a:solidFill>
              <a:latin typeface="CMG Sans" panose="00000500000000000000" pitchFamily="2" charset="0"/>
            </a:endParaRPr>
          </a:p>
        </p:txBody>
      </p:sp>
      <p:pic>
        <p:nvPicPr>
          <p:cNvPr id="19" name="Grafik 18">
            <a:extLst>
              <a:ext uri="{FF2B5EF4-FFF2-40B4-BE49-F238E27FC236}">
                <a16:creationId xmlns:a16="http://schemas.microsoft.com/office/drawing/2014/main" id="{0E5D5A2D-4AFE-585E-165D-FEFA0173CB3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09606" y="1675448"/>
            <a:ext cx="2106498" cy="1295186"/>
          </a:xfrm>
          <a:prstGeom prst="rect">
            <a:avLst/>
          </a:prstGeom>
        </p:spPr>
      </p:pic>
      <p:sp>
        <p:nvSpPr>
          <p:cNvPr id="4" name="Textfeld 3">
            <a:extLst>
              <a:ext uri="{FF2B5EF4-FFF2-40B4-BE49-F238E27FC236}">
                <a16:creationId xmlns:a16="http://schemas.microsoft.com/office/drawing/2014/main" id="{2689F114-DEA1-4393-2AD2-D2CF59D4D359}"/>
              </a:ext>
            </a:extLst>
          </p:cNvPr>
          <p:cNvSpPr txBox="1"/>
          <p:nvPr/>
        </p:nvSpPr>
        <p:spPr>
          <a:xfrm>
            <a:off x="4511040" y="4309817"/>
            <a:ext cx="6096000" cy="1200329"/>
          </a:xfrm>
          <a:prstGeom prst="rect">
            <a:avLst/>
          </a:prstGeom>
          <a:noFill/>
        </p:spPr>
        <p:txBody>
          <a:bodyPr wrap="square">
            <a:spAutoFit/>
          </a:bodyPr>
          <a:lstStyle/>
          <a:p>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Voller Vertrauen warten - aber wie?</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Stärkt Euer Herz!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Ärgert Euch nicht! </a:t>
            </a:r>
          </a:p>
          <a:p>
            <a:pPr marL="457200" indent="-457200">
              <a:buFont typeface="Arial" panose="020B0604020202020204" pitchFamily="34" charset="0"/>
              <a:buChar char="•"/>
            </a:pPr>
            <a:r>
              <a:rPr lang="de-DE" sz="1800" i="1" dirty="0">
                <a:solidFill>
                  <a:prstClr val="white"/>
                </a:solidFill>
                <a:effectLst>
                  <a:outerShdw blurRad="38100" dist="38100" dir="2700000" algn="tl">
                    <a:srgbClr val="000000">
                      <a:alpha val="43137"/>
                    </a:srgbClr>
                  </a:outerShdw>
                </a:effectLst>
                <a:latin typeface="CMG Sans" pitchFamily="2" charset="77"/>
                <a:ea typeface="+mj-ea"/>
                <a:cs typeface="+mj-cs"/>
              </a:rPr>
              <a:t>Haltet durch!</a:t>
            </a:r>
          </a:p>
        </p:txBody>
      </p:sp>
      <p:sp>
        <p:nvSpPr>
          <p:cNvPr id="6" name="Textfeld 5">
            <a:extLst>
              <a:ext uri="{FF2B5EF4-FFF2-40B4-BE49-F238E27FC236}">
                <a16:creationId xmlns:a16="http://schemas.microsoft.com/office/drawing/2014/main" id="{07EDD48A-807F-2FA0-714B-9B31A14919B2}"/>
              </a:ext>
            </a:extLst>
          </p:cNvPr>
          <p:cNvSpPr txBox="1"/>
          <p:nvPr/>
        </p:nvSpPr>
        <p:spPr>
          <a:xfrm>
            <a:off x="1061467" y="5854275"/>
            <a:ext cx="1615946" cy="646331"/>
          </a:xfrm>
          <a:prstGeom prst="rect">
            <a:avLst/>
          </a:prstGeom>
          <a:noFill/>
        </p:spPr>
        <p:txBody>
          <a:bodyPr wrap="square">
            <a:spAutoFit/>
          </a:bodyPr>
          <a:lstStyle/>
          <a:p>
            <a:pPr algn="r"/>
            <a:r>
              <a:rPr lang="de-DE" b="1" dirty="0">
                <a:solidFill>
                  <a:srgbClr val="B5E61D"/>
                </a:solidFill>
                <a:latin typeface="CMG Sans" panose="00000500000000000000" pitchFamily="2" charset="0"/>
              </a:rPr>
              <a:t>menti.com 6979 8515</a:t>
            </a:r>
            <a:endParaRPr lang="de-AT" b="1" dirty="0">
              <a:solidFill>
                <a:srgbClr val="B5E61D"/>
              </a:solidFill>
              <a:latin typeface="CMG Sans" panose="00000500000000000000" pitchFamily="2" charset="0"/>
            </a:endParaRPr>
          </a:p>
        </p:txBody>
      </p:sp>
      <p:pic>
        <p:nvPicPr>
          <p:cNvPr id="7" name="Grafik 6">
            <a:extLst>
              <a:ext uri="{FF2B5EF4-FFF2-40B4-BE49-F238E27FC236}">
                <a16:creationId xmlns:a16="http://schemas.microsoft.com/office/drawing/2014/main" id="{B7DBF513-3A26-F77B-2839-22F69BAEE3BB}"/>
              </a:ext>
            </a:extLst>
          </p:cNvPr>
          <p:cNvPicPr>
            <a:picLocks noChangeAspect="1"/>
          </p:cNvPicPr>
          <p:nvPr/>
        </p:nvPicPr>
        <p:blipFill>
          <a:blip r:embed="rId3"/>
          <a:stretch>
            <a:fillRect/>
          </a:stretch>
        </p:blipFill>
        <p:spPr>
          <a:xfrm>
            <a:off x="158841" y="5748861"/>
            <a:ext cx="857160" cy="857160"/>
          </a:xfrm>
          <a:prstGeom prst="rect">
            <a:avLst/>
          </a:prstGeom>
        </p:spPr>
      </p:pic>
    </p:spTree>
    <p:extLst>
      <p:ext uri="{BB962C8B-B14F-4D97-AF65-F5344CB8AC3E}">
        <p14:creationId xmlns:p14="http://schemas.microsoft.com/office/powerpoint/2010/main" val="3606310245"/>
      </p:ext>
    </p:extLst>
  </p:cSld>
  <p:clrMapOvr>
    <a:masterClrMapping/>
  </p:clrMapOvr>
</p:sld>
</file>

<file path=ppt/theme/theme1.xml><?xml version="1.0" encoding="utf-8"?>
<a:theme xmlns:a="http://schemas.openxmlformats.org/drawingml/2006/main" name="Jakobus 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kobus Thema" id="{44025BE7-7055-A746-98AD-B507393A9840}" vid="{5DFE1C37-E6B6-5D44-8568-EB59560BC26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Jakobus Thema</Template>
  <TotalTime>0</TotalTime>
  <Words>1792</Words>
  <Application>Microsoft Office PowerPoint</Application>
  <PresentationFormat>Breitbild</PresentationFormat>
  <Paragraphs>140</Paragraphs>
  <Slides>21</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CMG Sans</vt:lpstr>
      <vt:lpstr>Aptos</vt:lpstr>
      <vt:lpstr>Arial</vt:lpstr>
      <vt:lpstr>Jakobus Thema</vt:lpstr>
      <vt:lpstr>Vertraue auf Jesus und alles wird gut!</vt:lpstr>
      <vt:lpstr>PowerPoint-Präsentation</vt:lpstr>
      <vt:lpstr>PowerPoint-Präsentation</vt:lpstr>
      <vt:lpstr>Vertraue auf Jesus und alles wird gut!</vt:lpstr>
      <vt:lpstr>Jakobus 5,7-11: Vertraue auf Jesus und alles wird gut! </vt:lpstr>
      <vt:lpstr>Warten ist nötig</vt:lpstr>
      <vt:lpstr>Warten ist nötig</vt:lpstr>
      <vt:lpstr>Warten ist nötig</vt:lpstr>
      <vt:lpstr>Warten ist nötig</vt:lpstr>
      <vt:lpstr>Stärkt Euer Herz!</vt:lpstr>
      <vt:lpstr>Stärkt Euer Herz!</vt:lpstr>
      <vt:lpstr>Stärkt Euer Herz!</vt:lpstr>
      <vt:lpstr>Stärkt Euer Herz!</vt:lpstr>
      <vt:lpstr>Geht nicht aufeinander los!</vt:lpstr>
      <vt:lpstr>Geht nicht aufeinander los!</vt:lpstr>
      <vt:lpstr>Haltet durch!</vt:lpstr>
      <vt:lpstr>Haltet durch!</vt:lpstr>
      <vt:lpstr>Haltet durch!</vt:lpstr>
      <vt:lpstr>Haltet durch!</vt:lpstr>
      <vt:lpstr>Haltet durch!</vt:lpstr>
      <vt:lpstr>Wir warten geduldig.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DIE BIBEL?</dc:title>
  <dc:creator>Christian Bensel</dc:creator>
  <cp:lastModifiedBy>Christian Bensel</cp:lastModifiedBy>
  <cp:revision>70</cp:revision>
  <dcterms:created xsi:type="dcterms:W3CDTF">2024-02-07T16:35:03Z</dcterms:created>
  <dcterms:modified xsi:type="dcterms:W3CDTF">2025-04-05T17:35:31Z</dcterms:modified>
</cp:coreProperties>
</file>