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4"/>
    <p:restoredTop sz="94577"/>
  </p:normalViewPr>
  <p:slideViewPr>
    <p:cSldViewPr snapToGrid="0">
      <p:cViewPr varScale="1">
        <p:scale>
          <a:sx n="70" d="100"/>
          <a:sy n="70" d="100"/>
        </p:scale>
        <p:origin x="124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713D9-D131-E681-BEA1-C0D93DC70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9D0DA-830A-B890-1F67-7FD1C5CB9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55A63-F821-DB28-5422-C13744479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093CC-F330-7566-B7A5-FE80F431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9144-D022-0B84-AF31-058B8C0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9503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680F-C131-A931-21C7-24A2FECBD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B5FC5-309B-DFCE-C25E-561995D6A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02A29-A3A2-2B4C-D9F3-53AEF4B4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81430-5336-69AD-E855-693326393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A2956-25F2-8497-9B8D-149B7B526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16124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84FFE-E3D4-0BD1-CE75-6DA774317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B9009D-6B71-BE8E-11B9-65BA7A420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1FEE-F285-B9E3-E618-8ED20C87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85551-7A58-6A81-9653-18D68B3E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E2EAA-5FAA-BC97-3648-F4E923EF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7673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CFD73-F6D4-1B81-13B3-CEF8AF59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AB9E9-192C-B97D-C8D9-930C0F818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B8BD8-D9C4-C64A-352C-E5F920FC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20CC-4A81-3940-C808-E5311C6A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016BC-FD18-4AEC-CF78-AC4FBF59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9209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02AA-BD03-5DD2-F9AA-41FFB7DFA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2DCF6-3D70-4AB6-B697-83401FC95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7DED-060F-F8F3-0D1B-3E8A00697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6B460-D9AD-0E37-EC3A-E12A55E9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7D0CE-A966-CA7F-3318-2FCDFDF44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6445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99FC-F887-2F4D-F7E7-036EA71D3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E007B-823B-F612-B821-9B1F64E87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D18CA7-F457-AE3F-BF06-7E9AF4980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00D67-1685-EDE1-2E48-947A17723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601E5-BE5E-FD03-2CA9-5B068E759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81CC3-54DD-EFD9-043C-B467C913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268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D6F5-4CFD-9876-59FF-6D50B5CA7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8AF3F-5575-9CC7-6B45-8B21F6E8E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6E284-EFA4-5B4B-3AAF-2884B9B3C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1179C7-29FC-89A2-A095-FFF8304AC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44E47-B297-82F0-15E3-AE59FFDC1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65B855-7BCB-A6F5-2CA1-2597D78D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1A897D-BFEE-703E-D658-6241468B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D177C2-9702-B33C-C6D5-48633609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1381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DD8C2-20D4-09E4-B5CE-A73DFBF8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AEB57-AE8D-1916-B8DF-D1ABAA7D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9C1571-205B-EF5B-F6C7-E2B883DE8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02DBA-3CB8-982A-BB03-D84A1125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4899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DA2C4-9E04-51D0-7467-DCCC0693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FF18B-83BE-5D98-6EC8-61FAF4E6C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E131E-13C5-3842-D0D3-6D1C3635F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8271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E8E6F-40F7-9D59-D167-476511A8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6818-9CAB-A1C3-8BE9-7572E50A4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D395A5-692B-9F55-01BA-133485068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ABF12-00DD-B55D-8BC2-87264435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6111E-BDB3-2C86-C4AB-CB20BE133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723CA-5476-2E20-F7A6-8058B165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0611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C7DED-DA8B-1F3F-CB60-A30705FF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222611-A906-6B3B-872A-58E965624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01EFC-269B-4C96-32D5-570F29DE7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F1091-6B9D-B47E-7F29-428647CC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F166D-5488-052C-CA0F-C69D7AFF7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1A937-1B99-5705-B74D-D35E78013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4877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E1F8F-3A2E-35D8-1DF9-BE96583E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4625B-9D97-7434-232D-1A53AA334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871F-802B-AE15-2127-8A97ECC307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83015-09A6-3047-A8DC-A79894A41F24}" type="datetimeFigureOut">
              <a:rPr lang="en-NL" smtClean="0"/>
              <a:t>06/01/2025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78898-32FB-9C40-508E-70C6D911C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65860-F3E0-2A7D-0935-C4CDC1541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7B379-8343-7F4D-8636-40BE9F70D99D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5511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0E278B-F33A-6D79-6065-CFC9DBDDA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69650-22C8-0934-F143-2474562B0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035" y="2766218"/>
            <a:ext cx="1086993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NL" sz="6000" b="1" dirty="0">
                <a:latin typeface="Andale Mono" panose="020B0509000000000004" pitchFamily="49" charset="0"/>
              </a:rPr>
              <a:t>Mache es noch mal, Herr!</a:t>
            </a:r>
          </a:p>
        </p:txBody>
      </p:sp>
    </p:spTree>
    <p:extLst>
      <p:ext uri="{BB962C8B-B14F-4D97-AF65-F5344CB8AC3E}">
        <p14:creationId xmlns:p14="http://schemas.microsoft.com/office/powerpoint/2010/main" val="99308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64BEAAB-AA94-2722-F4CF-E2D247513FEF}"/>
              </a:ext>
            </a:extLst>
          </p:cNvPr>
          <p:cNvGrpSpPr/>
          <p:nvPr/>
        </p:nvGrpSpPr>
        <p:grpSpPr>
          <a:xfrm>
            <a:off x="825488" y="1619129"/>
            <a:ext cx="10541023" cy="3619742"/>
            <a:chOff x="694283" y="2192818"/>
            <a:chExt cx="10541023" cy="361974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2A59823-2628-38B8-8849-2FBB5621D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4283" y="2194560"/>
              <a:ext cx="2332486" cy="3616258"/>
            </a:xfrm>
            <a:prstGeom prst="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25EEC96-2A65-EF26-4AF0-0DCF2D8B7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87903" y="2194560"/>
              <a:ext cx="2252808" cy="3618000"/>
            </a:xfrm>
            <a:prstGeom prst="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81AC814-42B1-88C0-987B-8BF385EFC5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76653" y="2194560"/>
              <a:ext cx="2261367" cy="3616258"/>
            </a:xfrm>
            <a:prstGeom prst="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5C094C84-E4FB-608B-B363-783135150E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890594" y="2192818"/>
              <a:ext cx="2344712" cy="3618000"/>
            </a:xfrm>
            <a:prstGeom prst="rect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404967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E6128-E738-15F2-6D88-48BD9835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80110-B6DE-BDA8-9840-A566C1628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6531C5-8414-C64B-C3DA-EE1E019E2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080" y="811815"/>
            <a:ext cx="7863840" cy="523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418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Andale Mono</vt:lpstr>
      <vt:lpstr>Arial</vt:lpstr>
      <vt:lpstr>Calibri</vt:lpstr>
      <vt:lpstr>Calibri Light</vt:lpstr>
      <vt:lpstr>Office Theme</vt:lpstr>
      <vt:lpstr>Mache es noch mal, Herr!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klaas rozema</dc:creator>
  <cp:lastModifiedBy>Thomas Vieider</cp:lastModifiedBy>
  <cp:revision>5</cp:revision>
  <dcterms:created xsi:type="dcterms:W3CDTF">2025-02-01T15:03:59Z</dcterms:created>
  <dcterms:modified xsi:type="dcterms:W3CDTF">2025-06-01T08:56:46Z</dcterms:modified>
</cp:coreProperties>
</file>