
<file path=[Content_Types].xml><?xml version="1.0" encoding="utf-8"?>
<Types xmlns="http://schemas.openxmlformats.org/package/2006/content-types">
  <Default Extension="CR3" ContentType="image/pn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8" r:id="rId2"/>
    <p:sldId id="259" r:id="rId3"/>
    <p:sldId id="261" r:id="rId4"/>
    <p:sldId id="257" r:id="rId5"/>
    <p:sldId id="301" r:id="rId6"/>
    <p:sldId id="296" r:id="rId7"/>
    <p:sldId id="297" r:id="rId8"/>
    <p:sldId id="299" r:id="rId9"/>
    <p:sldId id="364" r:id="rId10"/>
    <p:sldId id="365" r:id="rId11"/>
    <p:sldId id="306" r:id="rId12"/>
    <p:sldId id="366" r:id="rId13"/>
    <p:sldId id="368" r:id="rId14"/>
    <p:sldId id="369" r:id="rId15"/>
    <p:sldId id="372" r:id="rId16"/>
    <p:sldId id="373" r:id="rId17"/>
    <p:sldId id="370" r:id="rId18"/>
    <p:sldId id="371" r:id="rId19"/>
    <p:sldId id="376" r:id="rId20"/>
    <p:sldId id="377" r:id="rId21"/>
    <p:sldId id="375" r:id="rId22"/>
    <p:sldId id="37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p:scale>
          <a:sx n="89" d="100"/>
          <a:sy n="89" d="100"/>
        </p:scale>
        <p:origin x="84" y="3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8T20:26:26.855"/>
    </inkml:context>
    <inkml:brush xml:id="br0">
      <inkml:brushProperty name="width" value="0.035" units="cm"/>
      <inkml:brushProperty name="height" value="0.035" units="cm"/>
      <inkml:brushProperty name="color" value="#FFFF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8T20:29:47.177"/>
    </inkml:context>
    <inkml:brush xml:id="br0">
      <inkml:brushProperty name="width" value="0.2" units="cm"/>
      <inkml:brushProperty name="height" value="0.2" units="cm"/>
      <inkml:brushProperty name="color" value="#FFFFFF"/>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8T20:29:47.177"/>
    </inkml:context>
    <inkml:brush xml:id="br0">
      <inkml:brushProperty name="width" value="0.2" units="cm"/>
      <inkml:brushProperty name="height" value="0.2" units="cm"/>
      <inkml:brushProperty name="color" value="#FFFFFF"/>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8T20:29:47.177"/>
    </inkml:context>
    <inkml:brush xml:id="br0">
      <inkml:brushProperty name="width" value="0.2" units="cm"/>
      <inkml:brushProperty name="height" value="0.2" units="cm"/>
      <inkml:brushProperty name="color" value="#FFFFFF"/>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ACF84-829A-4E46-BB11-5FD6DF02416C}" type="datetimeFigureOut">
              <a:rPr lang="de-AT" smtClean="0"/>
              <a:t>06.12.2025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6BDF1-AA26-4121-A822-616F79CB09A3}" type="slidenum">
              <a:rPr lang="de-AT" smtClean="0"/>
              <a:t>‹Nr.›</a:t>
            </a:fld>
            <a:endParaRPr lang="de-AT"/>
          </a:p>
        </p:txBody>
      </p:sp>
    </p:spTree>
    <p:extLst>
      <p:ext uri="{BB962C8B-B14F-4D97-AF65-F5344CB8AC3E}">
        <p14:creationId xmlns:p14="http://schemas.microsoft.com/office/powerpoint/2010/main" val="1073030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de-DE"/>
              <a:t>Mastertitelformat bearbeiten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73360" y="2859075"/>
            <a:ext cx="10842907" cy="2490139"/>
          </a:xfrm>
          <a:prstGeom prst="rect">
            <a:avLst/>
          </a:prstGeom>
        </p:spPr>
        <p:txBody>
          <a:bodyPr/>
          <a:lstStyle>
            <a:lvl1pPr algn="l">
              <a:defRPr sz="4667"/>
            </a:lvl1pPr>
          </a:lstStyle>
          <a:p>
            <a:r>
              <a:rPr lang="de-DE" dirty="0"/>
              <a:t>Headline Arial </a:t>
            </a:r>
            <a:r>
              <a:rPr lang="de-DE" dirty="0" err="1"/>
              <a:t>Bold</a:t>
            </a:r>
            <a:r>
              <a:rPr lang="de-DE" dirty="0"/>
              <a:t> 35 Pt</a:t>
            </a:r>
            <a:br>
              <a:rPr lang="de-DE" dirty="0"/>
            </a:br>
            <a:r>
              <a:rPr lang="de-DE" dirty="0" err="1"/>
              <a:t>Grossbuchstaben</a:t>
            </a:r>
            <a:endParaRPr lang="de-CH" dirty="0"/>
          </a:p>
        </p:txBody>
      </p:sp>
    </p:spTree>
    <p:extLst>
      <p:ext uri="{BB962C8B-B14F-4D97-AF65-F5344CB8AC3E}">
        <p14:creationId xmlns:p14="http://schemas.microsoft.com/office/powerpoint/2010/main" val="207471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osse Überschrift und Text">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727515" y="548680"/>
            <a:ext cx="9888752" cy="788765"/>
          </a:xfrm>
          <a:prstGeom prst="rect">
            <a:avLst/>
          </a:prstGeom>
        </p:spPr>
        <p:txBody>
          <a:bodyPr>
            <a:normAutofit/>
          </a:bodyPr>
          <a:lstStyle>
            <a:lvl1pPr algn="l">
              <a:defRPr sz="4000" baseline="0"/>
            </a:lvl1pPr>
          </a:lstStyle>
          <a:p>
            <a:r>
              <a:rPr lang="de-DE" dirty="0"/>
              <a:t>Überschrift 1 – Arial </a:t>
            </a:r>
            <a:r>
              <a:rPr lang="de-DE" dirty="0" err="1"/>
              <a:t>Bold</a:t>
            </a:r>
            <a:r>
              <a:rPr lang="de-DE" dirty="0"/>
              <a:t> 30</a:t>
            </a:r>
            <a:br>
              <a:rPr lang="de-DE" dirty="0"/>
            </a:br>
            <a:endParaRPr lang="de-CH" dirty="0"/>
          </a:p>
        </p:txBody>
      </p:sp>
      <p:sp>
        <p:nvSpPr>
          <p:cNvPr id="6" name="Textplatzhalter 2"/>
          <p:cNvSpPr>
            <a:spLocks noGrp="1"/>
          </p:cNvSpPr>
          <p:nvPr>
            <p:ph type="body" idx="13" hasCustomPrompt="1"/>
          </p:nvPr>
        </p:nvSpPr>
        <p:spPr>
          <a:xfrm>
            <a:off x="513952" y="1796819"/>
            <a:ext cx="11150667" cy="4512965"/>
          </a:xfrm>
          <a:prstGeom prst="rect">
            <a:avLst/>
          </a:prstGeom>
        </p:spPr>
        <p:txBody>
          <a:bodyPr anchor="t">
            <a:normAutofit/>
          </a:bodyPr>
          <a:lstStyle>
            <a:lvl1pPr marL="0" indent="0">
              <a:spcBef>
                <a:spcPts val="0"/>
              </a:spcBef>
              <a:buNone/>
              <a:defRPr sz="2667" b="0" baseline="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err="1"/>
              <a:t>Fliesstext</a:t>
            </a:r>
            <a:r>
              <a:rPr lang="de-DE" dirty="0"/>
              <a:t>: </a:t>
            </a:r>
            <a:br>
              <a:rPr lang="de-DE" dirty="0"/>
            </a:br>
            <a:r>
              <a:rPr lang="de-DE" dirty="0"/>
              <a:t>Zeilenabstand: Arial, 20 Pt., einfach</a:t>
            </a:r>
          </a:p>
          <a:p>
            <a:pPr lvl="0"/>
            <a:endParaRPr lang="de-DE" dirty="0"/>
          </a:p>
          <a:p>
            <a:pPr lvl="0"/>
            <a:endParaRPr lang="de-DE" dirty="0"/>
          </a:p>
          <a:p>
            <a:pPr lvl="0"/>
            <a:endParaRPr lang="de-DE" dirty="0"/>
          </a:p>
          <a:p>
            <a:pPr lvl="0"/>
            <a:endParaRPr lang="de-DE" dirty="0"/>
          </a:p>
        </p:txBody>
      </p:sp>
    </p:spTree>
    <p:extLst>
      <p:ext uri="{BB962C8B-B14F-4D97-AF65-F5344CB8AC3E}">
        <p14:creationId xmlns:p14="http://schemas.microsoft.com/office/powerpoint/2010/main" val="202484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27515" y="548680"/>
            <a:ext cx="9888752" cy="788765"/>
          </a:xfrm>
          <a:prstGeom prst="rect">
            <a:avLst/>
          </a:prstGeom>
        </p:spPr>
        <p:txBody>
          <a:bodyPr>
            <a:normAutofit/>
          </a:bodyPr>
          <a:lstStyle>
            <a:lvl1pPr algn="l">
              <a:defRPr sz="4000" baseline="0"/>
            </a:lvl1pPr>
          </a:lstStyle>
          <a:p>
            <a:r>
              <a:rPr lang="de-DE" dirty="0"/>
              <a:t>Überschrift 1 – Arial </a:t>
            </a:r>
            <a:r>
              <a:rPr lang="de-DE" dirty="0" err="1"/>
              <a:t>Bold</a:t>
            </a:r>
            <a:r>
              <a:rPr lang="de-DE" dirty="0"/>
              <a:t> 30</a:t>
            </a:r>
            <a:br>
              <a:rPr lang="de-DE" dirty="0"/>
            </a:br>
            <a:endParaRPr lang="de-CH" dirty="0"/>
          </a:p>
        </p:txBody>
      </p:sp>
      <p:sp>
        <p:nvSpPr>
          <p:cNvPr id="3" name="Inhaltsplatzhalter 2"/>
          <p:cNvSpPr>
            <a:spLocks noGrp="1"/>
          </p:cNvSpPr>
          <p:nvPr>
            <p:ph idx="1" hasCustomPrompt="1"/>
          </p:nvPr>
        </p:nvSpPr>
        <p:spPr>
          <a:xfrm>
            <a:off x="513952" y="1700808"/>
            <a:ext cx="11150667" cy="816091"/>
          </a:xfrm>
          <a:prstGeom prst="rect">
            <a:avLst/>
          </a:prstGeom>
        </p:spPr>
        <p:txBody>
          <a:bodyPr anchor="ctr">
            <a:normAutofit/>
          </a:bodyPr>
          <a:lstStyle>
            <a:lvl1pPr marL="0" indent="0">
              <a:buNone/>
              <a:defRPr sz="2667" b="1" baseline="0">
                <a:latin typeface="+mn-lt"/>
              </a:defRPr>
            </a:lvl1pPr>
          </a:lstStyle>
          <a:p>
            <a:pPr lvl="0"/>
            <a:r>
              <a:rPr lang="de-CH" dirty="0"/>
              <a:t>Überschrift 2 – Arial </a:t>
            </a:r>
            <a:r>
              <a:rPr lang="de-CH" dirty="0" err="1"/>
              <a:t>Bold</a:t>
            </a:r>
            <a:r>
              <a:rPr lang="de-CH" dirty="0"/>
              <a:t> 20 Pt.</a:t>
            </a:r>
          </a:p>
        </p:txBody>
      </p:sp>
      <p:sp>
        <p:nvSpPr>
          <p:cNvPr id="7" name="Textplatzhalter 2"/>
          <p:cNvSpPr>
            <a:spLocks noGrp="1"/>
          </p:cNvSpPr>
          <p:nvPr>
            <p:ph type="body" idx="13" hasCustomPrompt="1"/>
          </p:nvPr>
        </p:nvSpPr>
        <p:spPr>
          <a:xfrm>
            <a:off x="513952" y="2564904"/>
            <a:ext cx="11150667" cy="3744880"/>
          </a:xfrm>
          <a:prstGeom prst="rect">
            <a:avLst/>
          </a:prstGeom>
        </p:spPr>
        <p:txBody>
          <a:bodyPr anchor="t">
            <a:normAutofit/>
          </a:bodyPr>
          <a:lstStyle>
            <a:lvl1pPr marL="0" indent="0">
              <a:spcBef>
                <a:spcPts val="0"/>
              </a:spcBef>
              <a:buNone/>
              <a:defRPr sz="2667" b="0" baseline="0">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err="1"/>
              <a:t>Fliesstext</a:t>
            </a:r>
            <a:r>
              <a:rPr lang="de-DE" dirty="0"/>
              <a:t>: </a:t>
            </a:r>
            <a:br>
              <a:rPr lang="de-DE" dirty="0"/>
            </a:br>
            <a:r>
              <a:rPr lang="de-DE" dirty="0"/>
              <a:t>Zeilenabstand: Arial, 20 Pt., einfach</a:t>
            </a:r>
          </a:p>
          <a:p>
            <a:pPr lvl="0"/>
            <a:endParaRPr lang="de-DE" dirty="0"/>
          </a:p>
          <a:p>
            <a:pPr lvl="0"/>
            <a:endParaRPr lang="de-DE" dirty="0"/>
          </a:p>
          <a:p>
            <a:pPr lvl="0"/>
            <a:endParaRPr lang="de-DE" dirty="0"/>
          </a:p>
          <a:p>
            <a:pPr lvl="0"/>
            <a:endParaRPr lang="de-DE" dirty="0"/>
          </a:p>
        </p:txBody>
      </p:sp>
    </p:spTree>
    <p:extLst>
      <p:ext uri="{BB962C8B-B14F-4D97-AF65-F5344CB8AC3E}">
        <p14:creationId xmlns:p14="http://schemas.microsoft.com/office/powerpoint/2010/main" val="86946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de-DE"/>
              <a:t>Mastertitelformat bearbeiten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12/6/2025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‹Nr.›</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12/6/2025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68" r:id="rId18"/>
    <p:sldLayoutId id="2147483669" r:id="rId19"/>
    <p:sldLayoutId id="214748367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2.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3.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customXml" Target="../ink/ink4.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Videos/Clip%20BLB%20&#214;sterreich.mp4" TargetMode="Externa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CR3"/><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CH" dirty="0"/>
              <a:t>Bibellesebund Österreich</a:t>
            </a:r>
          </a:p>
        </p:txBody>
      </p:sp>
    </p:spTree>
    <p:extLst>
      <p:ext uri="{BB962C8B-B14F-4D97-AF65-F5344CB8AC3E}">
        <p14:creationId xmlns:p14="http://schemas.microsoft.com/office/powerpoint/2010/main" val="235290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1B57-C770-627A-513C-C4F887EEC8B8}"/>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A307717-CDB1-DD0A-081D-79ED423FAD1A}"/>
              </a:ext>
            </a:extLst>
          </p:cNvPr>
          <p:cNvSpPr txBox="1"/>
          <p:nvPr/>
        </p:nvSpPr>
        <p:spPr>
          <a:xfrm>
            <a:off x="344246" y="1070386"/>
            <a:ext cx="11424621" cy="4893647"/>
          </a:xfrm>
          <a:prstGeom prst="rect">
            <a:avLst/>
          </a:prstGeom>
          <a:noFill/>
        </p:spPr>
        <p:txBody>
          <a:bodyPr wrap="square" rtlCol="0">
            <a:spAutoFit/>
          </a:bodyPr>
          <a:lstStyle/>
          <a:p>
            <a:r>
              <a:rPr lang="de-DE" sz="2600" dirty="0"/>
              <a:t>9 Die Liebe soll echt sein, nicht geheuchelt. Verabscheut das Böse, haltet euch unbeirrbar an das Gute. 10 Lasst im Umgang miteinander Herzlichkeit und geschwisterliche Liebe zum Ausdruck kommen. Übertrefft euch gegenseitig darin, einander Achtung zu erweisen. 11 Lasst in eurem Eifer nicht nach, sondern lasst das Feuer des Heiligen Geistes in euch immer stärker werden. Dient dem Herrn. 12 Freut euch über die Hoffnung, die ihr habt. Wenn Nöte kommen, haltet durch. Lasst euch durch nichts vom Gebet abbringen. 13 Helft Gläubigen, die sich in einer Notlage befinden; lasst sie mit ihrer Not nicht allein. Macht es euch zur Aufgabe, gastfreundlich zu sein. 14 Segnet die, die euch verfolgen; segnet sie, verflucht sie nicht. 15 Freut euch mit denen, die sich freuen; weint mit denen, die weinen. </a:t>
            </a:r>
            <a:endParaRPr lang="de-AT" sz="2600" dirty="0"/>
          </a:p>
        </p:txBody>
      </p:sp>
      <p:sp>
        <p:nvSpPr>
          <p:cNvPr id="3" name="Textfeld 2">
            <a:extLst>
              <a:ext uri="{FF2B5EF4-FFF2-40B4-BE49-F238E27FC236}">
                <a16:creationId xmlns:a16="http://schemas.microsoft.com/office/drawing/2014/main" id="{949C76E5-6D1D-7DCD-0C53-B2566409D33B}"/>
              </a:ext>
            </a:extLst>
          </p:cNvPr>
          <p:cNvSpPr txBox="1"/>
          <p:nvPr/>
        </p:nvSpPr>
        <p:spPr>
          <a:xfrm>
            <a:off x="3738282" y="252805"/>
            <a:ext cx="4034118" cy="646331"/>
          </a:xfrm>
          <a:prstGeom prst="rect">
            <a:avLst/>
          </a:prstGeom>
          <a:noFill/>
        </p:spPr>
        <p:txBody>
          <a:bodyPr wrap="square" rtlCol="0">
            <a:spAutoFit/>
          </a:bodyPr>
          <a:lstStyle/>
          <a:p>
            <a:r>
              <a:rPr lang="de-AT" sz="3600" b="1" dirty="0"/>
              <a:t>Römer 12:9-15</a:t>
            </a:r>
          </a:p>
        </p:txBody>
      </p:sp>
    </p:spTree>
    <p:extLst>
      <p:ext uri="{BB962C8B-B14F-4D97-AF65-F5344CB8AC3E}">
        <p14:creationId xmlns:p14="http://schemas.microsoft.com/office/powerpoint/2010/main" val="110857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52BF6-1C98-15BA-D3E7-45FFF024F3C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8DBAF6A-5C14-534E-0BDD-570DD5926BCD}"/>
              </a:ext>
            </a:extLst>
          </p:cNvPr>
          <p:cNvSpPr txBox="1"/>
          <p:nvPr/>
        </p:nvSpPr>
        <p:spPr>
          <a:xfrm>
            <a:off x="252805" y="952052"/>
            <a:ext cx="11424621" cy="5293757"/>
          </a:xfrm>
          <a:prstGeom prst="rect">
            <a:avLst/>
          </a:prstGeom>
          <a:noFill/>
        </p:spPr>
        <p:txBody>
          <a:bodyPr wrap="square" rtlCol="0">
            <a:spAutoFit/>
          </a:bodyPr>
          <a:lstStyle/>
          <a:p>
            <a:r>
              <a:rPr lang="de-DE" sz="2600" dirty="0"/>
              <a:t>16 Lasst euch im Umgang miteinander davon bestimmen, dass ihr ein gemeinsames Ziel habt. Seid nicht überheblich, sondern sucht die Gemeinschaft mit denen, die unscheinbar und unbedeutend sind. Haltet euch nicht selbst für klug. 17 Vergeltet niemand Böses mit Bösem. Bemüht euch um ein vorbildliches Verhalten gegenüber jedermann. 18 Wenn es möglich ist und soweit es an euch liegt, lebt mit allen Menschen in Frieden. 19 Rächt euch nicht selbst, liebe Freunde, sondern überlasst die Rache dem Zorn ´Gottes`. Denn es heißt in der Schrift: » ´Das Unrecht` zu rächen ist meine Sache, sagt der Herr; ich werde Vergeltung üben.« 20 Mehr noch: »Wenn dein Feind hungrig ist, gib ihm zu essen, und wenn er Durst hat, gib ihm zu trinken. Ein solches Verhalten wird ihn zutiefst beschämen.« 21 Lass dich nicht vom Bösen besiegen, sondern besiege Böses mit Gutem. </a:t>
            </a:r>
            <a:endParaRPr lang="de-AT" sz="2600" dirty="0"/>
          </a:p>
        </p:txBody>
      </p:sp>
      <p:sp>
        <p:nvSpPr>
          <p:cNvPr id="3" name="Textfeld 2">
            <a:extLst>
              <a:ext uri="{FF2B5EF4-FFF2-40B4-BE49-F238E27FC236}">
                <a16:creationId xmlns:a16="http://schemas.microsoft.com/office/drawing/2014/main" id="{7A65FD9D-2C6A-64E9-0A9E-EA5F26F71DF2}"/>
              </a:ext>
            </a:extLst>
          </p:cNvPr>
          <p:cNvSpPr txBox="1"/>
          <p:nvPr/>
        </p:nvSpPr>
        <p:spPr>
          <a:xfrm>
            <a:off x="3738282" y="252805"/>
            <a:ext cx="4034118" cy="646331"/>
          </a:xfrm>
          <a:prstGeom prst="rect">
            <a:avLst/>
          </a:prstGeom>
          <a:noFill/>
        </p:spPr>
        <p:txBody>
          <a:bodyPr wrap="square" rtlCol="0">
            <a:spAutoFit/>
          </a:bodyPr>
          <a:lstStyle/>
          <a:p>
            <a:r>
              <a:rPr lang="de-AT" sz="3600" b="1" dirty="0"/>
              <a:t>Römer 12:16-21</a:t>
            </a:r>
          </a:p>
        </p:txBody>
      </p:sp>
    </p:spTree>
    <p:extLst>
      <p:ext uri="{BB962C8B-B14F-4D97-AF65-F5344CB8AC3E}">
        <p14:creationId xmlns:p14="http://schemas.microsoft.com/office/powerpoint/2010/main" val="23167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A0F5F-58DC-AD2A-B3D3-35CD9E075BD3}"/>
            </a:ext>
          </a:extLst>
        </p:cNvPr>
        <p:cNvGrpSpPr/>
        <p:nvPr/>
      </p:nvGrpSpPr>
      <p:grpSpPr>
        <a:xfrm>
          <a:off x="0" y="0"/>
          <a:ext cx="0" cy="0"/>
          <a:chOff x="0" y="0"/>
          <a:chExt cx="0" cy="0"/>
        </a:xfrm>
      </p:grpSpPr>
      <p:pic>
        <p:nvPicPr>
          <p:cNvPr id="3" name="Grafik 2" descr="Ein Bild, das Text, Screenshot, Diagramm, Schrift enthält.&#10;&#10;KI-generierte Inhalte können fehlerhaft sein.">
            <a:extLst>
              <a:ext uri="{FF2B5EF4-FFF2-40B4-BE49-F238E27FC236}">
                <a16:creationId xmlns:a16="http://schemas.microsoft.com/office/drawing/2014/main" id="{6E33FAFC-47AC-4364-09BC-C189F2A0E796}"/>
              </a:ext>
            </a:extLst>
          </p:cNvPr>
          <p:cNvPicPr>
            <a:picLocks noChangeAspect="1"/>
          </p:cNvPicPr>
          <p:nvPr/>
        </p:nvPicPr>
        <p:blipFill>
          <a:blip r:embed="rId2"/>
          <a:srcRect l="24691" t="20303" r="27490" b="33493"/>
          <a:stretch>
            <a:fillRect/>
          </a:stretch>
        </p:blipFill>
        <p:spPr>
          <a:xfrm>
            <a:off x="1274781" y="286979"/>
            <a:ext cx="9719533" cy="6260721"/>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5" name="Freihand 4">
                <a:extLst>
                  <a:ext uri="{FF2B5EF4-FFF2-40B4-BE49-F238E27FC236}">
                    <a16:creationId xmlns:a16="http://schemas.microsoft.com/office/drawing/2014/main" id="{696E12AB-F466-B31C-AE5A-9FC6590C8448}"/>
                  </a:ext>
                </a:extLst>
              </p14:cNvPr>
              <p14:cNvContentPartPr/>
              <p14:nvPr/>
            </p14:nvContentPartPr>
            <p14:xfrm>
              <a:off x="3527871" y="5917897"/>
              <a:ext cx="360" cy="360"/>
            </p14:xfrm>
          </p:contentPart>
        </mc:Choice>
        <mc:Fallback xmlns="">
          <p:pic>
            <p:nvPicPr>
              <p:cNvPr id="5" name="Freihand 4">
                <a:extLst>
                  <a:ext uri="{FF2B5EF4-FFF2-40B4-BE49-F238E27FC236}">
                    <a16:creationId xmlns:a16="http://schemas.microsoft.com/office/drawing/2014/main" id="{696E12AB-F466-B31C-AE5A-9FC6590C8448}"/>
                  </a:ext>
                </a:extLst>
              </p:cNvPr>
              <p:cNvPicPr/>
              <p:nvPr/>
            </p:nvPicPr>
            <p:blipFill>
              <a:blip r:embed="rId6"/>
              <a:stretch>
                <a:fillRect/>
              </a:stretch>
            </p:blipFill>
            <p:spPr>
              <a:xfrm>
                <a:off x="3521751" y="5911777"/>
                <a:ext cx="12600" cy="12600"/>
              </a:xfrm>
              <a:prstGeom prst="rect">
                <a:avLst/>
              </a:prstGeom>
            </p:spPr>
          </p:pic>
        </mc:Fallback>
      </mc:AlternateContent>
    </p:spTree>
    <p:extLst>
      <p:ext uri="{BB962C8B-B14F-4D97-AF65-F5344CB8AC3E}">
        <p14:creationId xmlns:p14="http://schemas.microsoft.com/office/powerpoint/2010/main" val="5310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826DDB-E73B-ADD8-DF00-BF642993BA87}"/>
            </a:ext>
          </a:extLst>
        </p:cNvPr>
        <p:cNvGrpSpPr/>
        <p:nvPr/>
      </p:nvGrpSpPr>
      <p:grpSpPr>
        <a:xfrm>
          <a:off x="0" y="0"/>
          <a:ext cx="0" cy="0"/>
          <a:chOff x="0" y="0"/>
          <a:chExt cx="0" cy="0"/>
        </a:xfrm>
      </p:grpSpPr>
      <p:sp>
        <p:nvSpPr>
          <p:cNvPr id="2" name="Untertitel 2">
            <a:extLst>
              <a:ext uri="{FF2B5EF4-FFF2-40B4-BE49-F238E27FC236}">
                <a16:creationId xmlns:a16="http://schemas.microsoft.com/office/drawing/2014/main" id="{4EE89C7D-3E69-8620-F1C3-81C8FB295495}"/>
              </a:ext>
            </a:extLst>
          </p:cNvPr>
          <p:cNvSpPr txBox="1">
            <a:spLocks/>
          </p:cNvSpPr>
          <p:nvPr/>
        </p:nvSpPr>
        <p:spPr>
          <a:xfrm>
            <a:off x="1443170" y="4771235"/>
            <a:ext cx="9238891" cy="1493686"/>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a:bodyPr>
          <a:lstStyle/>
          <a:p>
            <a:pPr lvl="0" algn="ctr">
              <a:spcBef>
                <a:spcPct val="20000"/>
              </a:spcBef>
              <a:buClr>
                <a:schemeClr val="tx1">
                  <a:shade val="95000"/>
                </a:schemeClr>
              </a:buClr>
              <a:buSzPct val="65000"/>
            </a:pPr>
            <a:r>
              <a:rPr lang="de-DE" sz="2800" b="1" u="sng" dirty="0" err="1">
                <a:solidFill>
                  <a:srgbClr val="92D050"/>
                </a:solidFill>
                <a:effectLst>
                  <a:outerShdw blurRad="38100" dist="38100" dir="2700000" algn="tl">
                    <a:srgbClr val="000000">
                      <a:alpha val="43137"/>
                    </a:srgbClr>
                  </a:outerShdw>
                </a:effectLst>
              </a:rPr>
              <a:t>Hosea</a:t>
            </a:r>
            <a:r>
              <a:rPr lang="de-DE" sz="2800" b="1" u="sng" dirty="0">
                <a:solidFill>
                  <a:srgbClr val="92D050"/>
                </a:solidFill>
                <a:effectLst>
                  <a:outerShdw blurRad="38100" dist="38100" dir="2700000" algn="tl">
                    <a:srgbClr val="000000">
                      <a:alpha val="43137"/>
                    </a:srgbClr>
                  </a:outerShdw>
                </a:effectLst>
              </a:rPr>
              <a:t> 6:6   </a:t>
            </a:r>
            <a:r>
              <a:rPr lang="de-DE" sz="2800" b="1" baseline="30000" dirty="0">
                <a:solidFill>
                  <a:srgbClr val="92D050"/>
                </a:solidFill>
                <a:effectLst>
                  <a:outerShdw blurRad="38100" dist="38100" dir="2700000" algn="tl">
                    <a:srgbClr val="000000">
                      <a:alpha val="43137"/>
                    </a:srgbClr>
                  </a:outerShdw>
                </a:effectLst>
              </a:rPr>
              <a:t>6</a:t>
            </a:r>
            <a:r>
              <a:rPr lang="de-DE" sz="2800" b="1" dirty="0">
                <a:solidFill>
                  <a:srgbClr val="92D050"/>
                </a:solidFill>
                <a:effectLst>
                  <a:outerShdw blurRad="38100" dist="38100" dir="2700000" algn="tl">
                    <a:srgbClr val="000000">
                      <a:alpha val="43137"/>
                    </a:srgbClr>
                  </a:outerShdw>
                </a:effectLst>
              </a:rPr>
              <a:t> Denn ich habe </a:t>
            </a:r>
            <a:r>
              <a:rPr lang="de-DE" sz="2800" b="1" dirty="0">
                <a:solidFill>
                  <a:srgbClr val="33CC33"/>
                </a:solidFill>
                <a:effectLst>
                  <a:outerShdw blurRad="38100" dist="38100" dir="2700000" algn="tl">
                    <a:srgbClr val="000000">
                      <a:alpha val="43137"/>
                    </a:srgbClr>
                  </a:outerShdw>
                </a:effectLst>
              </a:rPr>
              <a:t>Lust an der Liebe</a:t>
            </a:r>
            <a:r>
              <a:rPr lang="de-DE" sz="2800" b="1" dirty="0">
                <a:solidFill>
                  <a:srgbClr val="92D050"/>
                </a:solidFill>
                <a:effectLst>
                  <a:outerShdw blurRad="38100" dist="38100" dir="2700000" algn="tl">
                    <a:srgbClr val="000000">
                      <a:alpha val="43137"/>
                    </a:srgbClr>
                  </a:outerShdw>
                </a:effectLst>
              </a:rPr>
              <a:t> und </a:t>
            </a:r>
            <a:r>
              <a:rPr lang="de-DE" sz="2800" b="1" dirty="0">
                <a:solidFill>
                  <a:srgbClr val="FF0000"/>
                </a:solidFill>
                <a:effectLst>
                  <a:outerShdw blurRad="38100" dist="38100" dir="2700000" algn="tl">
                    <a:srgbClr val="000000">
                      <a:alpha val="43137"/>
                    </a:srgbClr>
                  </a:outerShdw>
                </a:effectLst>
              </a:rPr>
              <a:t>nicht am Opfer</a:t>
            </a:r>
            <a:r>
              <a:rPr lang="de-DE" sz="2800" b="1" dirty="0">
                <a:solidFill>
                  <a:srgbClr val="92D050"/>
                </a:solidFill>
                <a:effectLst>
                  <a:outerShdw blurRad="38100" dist="38100" dir="2700000" algn="tl">
                    <a:srgbClr val="000000">
                      <a:alpha val="43137"/>
                    </a:srgbClr>
                  </a:outerShdw>
                </a:effectLst>
              </a:rPr>
              <a:t>, an der </a:t>
            </a:r>
            <a:r>
              <a:rPr lang="de-DE" sz="2800" b="1" dirty="0">
                <a:solidFill>
                  <a:srgbClr val="33CC33"/>
                </a:solidFill>
                <a:effectLst>
                  <a:outerShdw blurRad="38100" dist="38100" dir="2700000" algn="tl">
                    <a:srgbClr val="000000">
                      <a:alpha val="43137"/>
                    </a:srgbClr>
                  </a:outerShdw>
                </a:effectLst>
              </a:rPr>
              <a:t>Erkenntnis Gottes </a:t>
            </a:r>
            <a:r>
              <a:rPr lang="de-DE" sz="2800" b="1" dirty="0">
                <a:solidFill>
                  <a:srgbClr val="92D050"/>
                </a:solidFill>
                <a:effectLst>
                  <a:outerShdw blurRad="38100" dist="38100" dir="2700000" algn="tl">
                    <a:srgbClr val="000000">
                      <a:alpha val="43137"/>
                    </a:srgbClr>
                  </a:outerShdw>
                </a:effectLst>
              </a:rPr>
              <a:t>und </a:t>
            </a:r>
            <a:r>
              <a:rPr lang="de-DE" sz="2800" b="1" dirty="0">
                <a:solidFill>
                  <a:srgbClr val="FF0000"/>
                </a:solidFill>
                <a:effectLst>
                  <a:outerShdw blurRad="38100" dist="38100" dir="2700000" algn="tl">
                    <a:srgbClr val="000000">
                      <a:alpha val="43137"/>
                    </a:srgbClr>
                  </a:outerShdw>
                </a:effectLst>
              </a:rPr>
              <a:t>nicht am Brandopfer</a:t>
            </a:r>
            <a:endParaRPr kumimoji="0" lang="de-DE"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3" name="Untertitel 2">
            <a:extLst>
              <a:ext uri="{FF2B5EF4-FFF2-40B4-BE49-F238E27FC236}">
                <a16:creationId xmlns:a16="http://schemas.microsoft.com/office/drawing/2014/main" id="{3228D512-DE68-FA18-984B-276A28DC6BDA}"/>
              </a:ext>
            </a:extLst>
          </p:cNvPr>
          <p:cNvSpPr txBox="1">
            <a:spLocks/>
          </p:cNvSpPr>
          <p:nvPr/>
        </p:nvSpPr>
        <p:spPr>
          <a:xfrm>
            <a:off x="1443170" y="552090"/>
            <a:ext cx="9238891" cy="1227403"/>
          </a:xfrm>
          <a:prstGeom prst="rect">
            <a:avLst/>
          </a:prstGeom>
        </p:spPr>
        <p:style>
          <a:lnRef idx="1">
            <a:schemeClr val="accent1"/>
          </a:lnRef>
          <a:fillRef idx="2">
            <a:schemeClr val="accent1"/>
          </a:fillRef>
          <a:effectRef idx="1">
            <a:schemeClr val="accent1"/>
          </a:effectRef>
          <a:fontRef idx="minor">
            <a:schemeClr val="dk1"/>
          </a:fontRef>
        </p:style>
        <p:txBody>
          <a:bodyPr vert="horz">
            <a:noAutofit/>
          </a:bodyPr>
          <a:lstStyle/>
          <a:p>
            <a:pPr lvl="0" algn="ctr">
              <a:spcBef>
                <a:spcPct val="20000"/>
              </a:spcBef>
              <a:buClr>
                <a:schemeClr val="tx1">
                  <a:shade val="95000"/>
                </a:schemeClr>
              </a:buClr>
              <a:buSzPct val="65000"/>
            </a:pPr>
            <a:r>
              <a:rPr lang="de-DE" sz="2800" b="1" dirty="0" err="1">
                <a:solidFill>
                  <a:srgbClr val="92D050"/>
                </a:solidFill>
                <a:effectLst>
                  <a:outerShdw blurRad="38100" dist="38100" dir="2700000" algn="tl">
                    <a:srgbClr val="000000">
                      <a:alpha val="43137"/>
                    </a:srgbClr>
                  </a:outerShdw>
                </a:effectLst>
              </a:rPr>
              <a:t>Hosea</a:t>
            </a:r>
            <a:r>
              <a:rPr lang="de-DE" sz="2800" b="1" dirty="0">
                <a:solidFill>
                  <a:srgbClr val="92D050"/>
                </a:solidFill>
                <a:effectLst>
                  <a:outerShdw blurRad="38100" dist="38100" dir="2700000" algn="tl">
                    <a:srgbClr val="000000">
                      <a:alpha val="43137"/>
                    </a:srgbClr>
                  </a:outerShdw>
                </a:effectLst>
              </a:rPr>
              <a:t> 4:6   6 Mein Volk ist dahin, weil es </a:t>
            </a:r>
            <a:r>
              <a:rPr lang="de-DE" sz="2800" b="1" dirty="0">
                <a:solidFill>
                  <a:srgbClr val="FF0000"/>
                </a:solidFill>
                <a:effectLst>
                  <a:outerShdw blurRad="38100" dist="38100" dir="2700000" algn="tl">
                    <a:srgbClr val="000000">
                      <a:alpha val="43137"/>
                    </a:srgbClr>
                  </a:outerShdw>
                </a:effectLst>
              </a:rPr>
              <a:t>ohne Erkenntnis </a:t>
            </a:r>
            <a:r>
              <a:rPr lang="de-DE" sz="2800" b="1" dirty="0">
                <a:solidFill>
                  <a:srgbClr val="92D050"/>
                </a:solidFill>
                <a:effectLst>
                  <a:outerShdw blurRad="38100" dist="38100" dir="2700000" algn="tl">
                    <a:srgbClr val="000000">
                      <a:alpha val="43137"/>
                    </a:srgbClr>
                  </a:outerShdw>
                </a:effectLst>
              </a:rPr>
              <a:t>ist. Denn du hast </a:t>
            </a:r>
            <a:r>
              <a:rPr lang="de-DE" sz="2800" b="1" dirty="0">
                <a:solidFill>
                  <a:srgbClr val="FF0000"/>
                </a:solidFill>
                <a:effectLst>
                  <a:outerShdw blurRad="38100" dist="38100" dir="2700000" algn="tl">
                    <a:srgbClr val="000000">
                      <a:alpha val="43137"/>
                    </a:srgbClr>
                  </a:outerShdw>
                </a:effectLst>
              </a:rPr>
              <a:t>die Erkenntnis </a:t>
            </a:r>
            <a:r>
              <a:rPr lang="de-DE" sz="2800" b="1" dirty="0">
                <a:solidFill>
                  <a:srgbClr val="92D050"/>
                </a:solidFill>
                <a:effectLst>
                  <a:outerShdw blurRad="38100" dist="38100" dir="2700000" algn="tl">
                    <a:srgbClr val="000000">
                      <a:alpha val="43137"/>
                    </a:srgbClr>
                  </a:outerShdw>
                </a:effectLst>
              </a:rPr>
              <a:t>verworfen; …</a:t>
            </a:r>
          </a:p>
        </p:txBody>
      </p:sp>
      <p:sp>
        <p:nvSpPr>
          <p:cNvPr id="4" name="Untertitel 2">
            <a:extLst>
              <a:ext uri="{FF2B5EF4-FFF2-40B4-BE49-F238E27FC236}">
                <a16:creationId xmlns:a16="http://schemas.microsoft.com/office/drawing/2014/main" id="{6FB3B65E-009F-B658-AD77-F9E4C262D9C4}"/>
              </a:ext>
            </a:extLst>
          </p:cNvPr>
          <p:cNvSpPr txBox="1">
            <a:spLocks/>
          </p:cNvSpPr>
          <p:nvPr/>
        </p:nvSpPr>
        <p:spPr>
          <a:xfrm>
            <a:off x="1457864" y="2638238"/>
            <a:ext cx="9238891" cy="1227403"/>
          </a:xfrm>
          <a:prstGeom prst="rect">
            <a:avLst/>
          </a:prstGeom>
        </p:spPr>
        <p:style>
          <a:lnRef idx="1">
            <a:schemeClr val="accent1"/>
          </a:lnRef>
          <a:fillRef idx="2">
            <a:schemeClr val="accent1"/>
          </a:fillRef>
          <a:effectRef idx="1">
            <a:schemeClr val="accent1"/>
          </a:effectRef>
          <a:fontRef idx="minor">
            <a:schemeClr val="dk1"/>
          </a:fontRef>
        </p:style>
        <p:txBody>
          <a:bodyPr vert="horz">
            <a:noAutofit/>
          </a:bodyPr>
          <a:lstStyle/>
          <a:p>
            <a:r>
              <a:rPr lang="de-DE" sz="2800" b="1" dirty="0" err="1">
                <a:solidFill>
                  <a:srgbClr val="92D050"/>
                </a:solidFill>
                <a:effectLst>
                  <a:outerShdw blurRad="38100" dist="38100" dir="2700000" algn="tl">
                    <a:srgbClr val="000000">
                      <a:alpha val="43137"/>
                    </a:srgbClr>
                  </a:outerShdw>
                </a:effectLst>
              </a:rPr>
              <a:t>Hosea</a:t>
            </a:r>
            <a:r>
              <a:rPr lang="de-DE" sz="2800" b="1" dirty="0">
                <a:solidFill>
                  <a:srgbClr val="92D050"/>
                </a:solidFill>
                <a:effectLst>
                  <a:outerShdw blurRad="38100" dist="38100" dir="2700000" algn="tl">
                    <a:srgbClr val="000000">
                      <a:alpha val="43137"/>
                    </a:srgbClr>
                  </a:outerShdw>
                </a:effectLst>
              </a:rPr>
              <a:t> 6:3   3 </a:t>
            </a:r>
            <a:r>
              <a:rPr lang="de-DE" sz="2800" b="1" dirty="0" err="1">
                <a:solidFill>
                  <a:srgbClr val="92D050"/>
                </a:solidFill>
                <a:effectLst>
                  <a:outerShdw blurRad="38100" dist="38100" dir="2700000" algn="tl">
                    <a:srgbClr val="000000">
                      <a:alpha val="43137"/>
                    </a:srgbClr>
                  </a:outerShdw>
                </a:effectLst>
              </a:rPr>
              <a:t>Laßt</a:t>
            </a:r>
            <a:r>
              <a:rPr lang="de-DE" sz="2800" b="1" dirty="0">
                <a:solidFill>
                  <a:srgbClr val="92D050"/>
                </a:solidFill>
                <a:effectLst>
                  <a:outerShdw blurRad="38100" dist="38100" dir="2700000" algn="tl">
                    <a:srgbClr val="000000">
                      <a:alpha val="43137"/>
                    </a:srgbClr>
                  </a:outerShdw>
                </a:effectLst>
              </a:rPr>
              <a:t> uns darauf achthaben und danach trachten, </a:t>
            </a:r>
            <a:r>
              <a:rPr lang="de-DE" sz="2800" b="1" dirty="0">
                <a:solidFill>
                  <a:srgbClr val="33CC33"/>
                </a:solidFill>
                <a:effectLst>
                  <a:outerShdw blurRad="38100" dist="38100" dir="2700000" algn="tl">
                    <a:srgbClr val="000000">
                      <a:alpha val="43137"/>
                    </a:srgbClr>
                  </a:outerShdw>
                </a:effectLst>
              </a:rPr>
              <a:t>den HERRN zu erkennen</a:t>
            </a:r>
            <a:r>
              <a:rPr lang="de-DE" sz="2800" b="1" dirty="0">
                <a:solidFill>
                  <a:srgbClr val="92D050"/>
                </a:solidFill>
                <a:effectLst>
                  <a:outerShdw blurRad="38100" dist="38100" dir="2700000" algn="tl">
                    <a:srgbClr val="000000">
                      <a:alpha val="43137"/>
                    </a:srgbClr>
                  </a:outerShdw>
                </a:effectLst>
              </a:rPr>
              <a:t>; denn er …</a:t>
            </a:r>
            <a:endParaRPr lang="de-AT" sz="2800" b="1" dirty="0">
              <a:solidFill>
                <a:srgbClr val="92D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0542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32C8AE-97A7-488B-6ED2-F60E11DE7D9C}"/>
            </a:ext>
          </a:extLst>
        </p:cNvPr>
        <p:cNvGrpSpPr/>
        <p:nvPr/>
      </p:nvGrpSpPr>
      <p:grpSpPr>
        <a:xfrm>
          <a:off x="0" y="0"/>
          <a:ext cx="0" cy="0"/>
          <a:chOff x="0" y="0"/>
          <a:chExt cx="0" cy="0"/>
        </a:xfrm>
      </p:grpSpPr>
      <p:pic>
        <p:nvPicPr>
          <p:cNvPr id="2" name="Bild 5" descr="IMG_1556.JPG">
            <a:extLst>
              <a:ext uri="{FF2B5EF4-FFF2-40B4-BE49-F238E27FC236}">
                <a16:creationId xmlns:a16="http://schemas.microsoft.com/office/drawing/2014/main" id="{45B1E9C4-9A52-4368-F894-82BC8227F80A}"/>
              </a:ext>
            </a:extLst>
          </p:cNvPr>
          <p:cNvPicPr>
            <a:picLocks noChangeAspect="1"/>
          </p:cNvPicPr>
          <p:nvPr/>
        </p:nvPicPr>
        <p:blipFill>
          <a:blip r:embed="rId2">
            <a:alphaModFix/>
          </a:blip>
          <a:srcRect t="16250" b="36250"/>
          <a:stretch>
            <a:fillRect/>
          </a:stretch>
        </p:blipFill>
        <p:spPr>
          <a:xfrm>
            <a:off x="910666" y="2425155"/>
            <a:ext cx="10343580" cy="3275467"/>
          </a:xfrm>
          <a:prstGeom prst="rect">
            <a:avLst/>
          </a:prstGeom>
          <a:ln>
            <a:solidFill>
              <a:schemeClr val="bg1"/>
            </a:solidFill>
          </a:ln>
        </p:spPr>
      </p:pic>
      <p:sp>
        <p:nvSpPr>
          <p:cNvPr id="3" name="Titel 2">
            <a:extLst>
              <a:ext uri="{FF2B5EF4-FFF2-40B4-BE49-F238E27FC236}">
                <a16:creationId xmlns:a16="http://schemas.microsoft.com/office/drawing/2014/main" id="{7A9D9849-B1EA-8654-4B79-5B59CFF8A1A6}"/>
              </a:ext>
            </a:extLst>
          </p:cNvPr>
          <p:cNvSpPr txBox="1">
            <a:spLocks/>
          </p:cNvSpPr>
          <p:nvPr/>
        </p:nvSpPr>
        <p:spPr>
          <a:xfrm>
            <a:off x="2432920" y="676284"/>
            <a:ext cx="8389526" cy="799183"/>
          </a:xfrm>
          <a:prstGeom prst="rect">
            <a:avLst/>
          </a:prstGeom>
          <a:ln>
            <a:solidFill>
              <a:schemeClr val="bg1"/>
            </a:solidFill>
          </a:ln>
        </p:spPr>
        <p:txBody>
          <a:bodyPr vert="horz" lIns="91440" tIns="45720" rIns="91440" bIns="45720" rtlCol="0" anchor="b">
            <a:normAutofit lnSpcReduction="10000"/>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a:t>Sinnorama</a:t>
            </a:r>
            <a:endParaRPr lang="de-CH" dirty="0"/>
          </a:p>
        </p:txBody>
      </p:sp>
      <p:sp>
        <p:nvSpPr>
          <p:cNvPr id="4" name="Inhaltsplatzhalter 3">
            <a:extLst>
              <a:ext uri="{FF2B5EF4-FFF2-40B4-BE49-F238E27FC236}">
                <a16:creationId xmlns:a16="http://schemas.microsoft.com/office/drawing/2014/main" id="{767C0A9F-2275-79E2-F559-FC59BAC2B51B}"/>
              </a:ext>
            </a:extLst>
          </p:cNvPr>
          <p:cNvSpPr txBox="1">
            <a:spLocks/>
          </p:cNvSpPr>
          <p:nvPr/>
        </p:nvSpPr>
        <p:spPr>
          <a:xfrm>
            <a:off x="1372657" y="2226791"/>
            <a:ext cx="9460122" cy="620152"/>
          </a:xfrm>
          <a:prstGeom prst="rect">
            <a:avLst/>
          </a:prstGeom>
          <a:ln>
            <a:solidFill>
              <a:schemeClr val="bg1"/>
            </a:solidFill>
          </a:ln>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accent1"/>
              </a:buClr>
              <a:buSzPct val="100000"/>
              <a:buFont typeface="Arial"/>
              <a:buNone/>
              <a:defRPr sz="21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de-CH"/>
              <a:t>Der andere Adventskalender</a:t>
            </a:r>
            <a:endParaRPr lang="de-CH" dirty="0"/>
          </a:p>
        </p:txBody>
      </p:sp>
      <p:pic>
        <p:nvPicPr>
          <p:cNvPr id="5" name="Grafik 4">
            <a:extLst>
              <a:ext uri="{FF2B5EF4-FFF2-40B4-BE49-F238E27FC236}">
                <a16:creationId xmlns:a16="http://schemas.microsoft.com/office/drawing/2014/main" id="{F32E6C76-8127-DE3D-EDAB-0D1814ABBD1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65000" contrast="40000"/>
                    </a14:imgEffect>
                  </a14:imgLayer>
                </a14:imgProps>
              </a:ext>
              <a:ext uri="{28A0092B-C50C-407E-A947-70E740481C1C}">
                <a14:useLocalDpi xmlns:a14="http://schemas.microsoft.com/office/drawing/2010/main" val="0"/>
              </a:ext>
            </a:extLst>
          </a:blip>
          <a:srcRect t="7331" b="6577"/>
          <a:stretch/>
        </p:blipFill>
        <p:spPr>
          <a:xfrm>
            <a:off x="906578" y="294581"/>
            <a:ext cx="10378843" cy="5864729"/>
          </a:xfrm>
          <a:prstGeom prst="rect">
            <a:avLst/>
          </a:prstGeom>
          <a:ln>
            <a:solidFill>
              <a:schemeClr val="bg1"/>
            </a:solidFill>
          </a:ln>
        </p:spPr>
      </p:pic>
      <p:graphicFrame>
        <p:nvGraphicFramePr>
          <p:cNvPr id="6" name="Group 310">
            <a:extLst>
              <a:ext uri="{FF2B5EF4-FFF2-40B4-BE49-F238E27FC236}">
                <a16:creationId xmlns:a16="http://schemas.microsoft.com/office/drawing/2014/main" id="{7BA5416D-FE0C-BD4A-599F-180C17B4D160}"/>
              </a:ext>
            </a:extLst>
          </p:cNvPr>
          <p:cNvGraphicFramePr>
            <a:graphicFrameLocks noGrp="1"/>
          </p:cNvGraphicFramePr>
          <p:nvPr>
            <p:extLst>
              <p:ext uri="{D42A27DB-BD31-4B8C-83A1-F6EECF244321}">
                <p14:modId xmlns:p14="http://schemas.microsoft.com/office/powerpoint/2010/main" val="2207236128"/>
              </p:ext>
            </p:extLst>
          </p:nvPr>
        </p:nvGraphicFramePr>
        <p:xfrm>
          <a:off x="943795" y="930821"/>
          <a:ext cx="10343580" cy="5405147"/>
        </p:xfrm>
        <a:graphic>
          <a:graphicData uri="http://schemas.openxmlformats.org/drawingml/2006/table">
            <a:tbl>
              <a:tblPr/>
              <a:tblGrid>
                <a:gridCol w="3787062">
                  <a:extLst>
                    <a:ext uri="{9D8B030D-6E8A-4147-A177-3AD203B41FA5}">
                      <a16:colId xmlns:a16="http://schemas.microsoft.com/office/drawing/2014/main" val="20000"/>
                    </a:ext>
                  </a:extLst>
                </a:gridCol>
                <a:gridCol w="2537253">
                  <a:extLst>
                    <a:ext uri="{9D8B030D-6E8A-4147-A177-3AD203B41FA5}">
                      <a16:colId xmlns:a16="http://schemas.microsoft.com/office/drawing/2014/main" val="20001"/>
                    </a:ext>
                  </a:extLst>
                </a:gridCol>
                <a:gridCol w="4019265">
                  <a:extLst>
                    <a:ext uri="{9D8B030D-6E8A-4147-A177-3AD203B41FA5}">
                      <a16:colId xmlns:a16="http://schemas.microsoft.com/office/drawing/2014/main" val="20002"/>
                    </a:ext>
                  </a:extLst>
                </a:gridCol>
              </a:tblGrid>
              <a:tr h="370591">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kern="1200"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Den Geist eines Waisenkindes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de-DE" sz="1800" b="0" i="0" u="none" strike="noStrike" cap="none" normalizeH="0" baseline="0" dirty="0">
                          <a:ln>
                            <a:noFill/>
                          </a:ln>
                          <a:solidFill>
                            <a:schemeClr val="bg2"/>
                          </a:solidFill>
                          <a:effectLst>
                            <a:outerShdw blurRad="38100" dist="38100" dir="2700000" algn="tl">
                              <a:srgbClr val="000000"/>
                            </a:outerShdw>
                          </a:effectLst>
                          <a:latin typeface="Tahoma" pitchFamily="34" charset="0"/>
                        </a:rPr>
                        <a:t>Wie ist mein…?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…als geliebtes </a:t>
                      </a:r>
                      <a:r>
                        <a:rPr kumimoji="0" lang="de-DE" sz="1800" b="1"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Kind beim Vater</a:t>
                      </a:r>
                      <a:endParaRPr kumimoji="0" lang="de-DE" sz="2400" b="0" i="0" u="none" strike="noStrike" cap="none" normalizeH="0" baseline="0" dirty="0">
                        <a:ln>
                          <a:noFill/>
                        </a:ln>
                        <a:solidFill>
                          <a:schemeClr val="accent1">
                            <a:lumMod val="75000"/>
                          </a:schemeClr>
                        </a:solidFill>
                        <a:effectLst>
                          <a:outerShdw blurRad="38100" dist="38100" dir="2700000" algn="tl">
                            <a:srgbClr val="000000">
                              <a:alpha val="43137"/>
                            </a:srgbClr>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extLst>
                  <a:ext uri="{0D108BD9-81ED-4DB2-BD59-A6C34878D82A}">
                    <a16:rowId xmlns:a16="http://schemas.microsoft.com/office/drawing/2014/main" val="10000"/>
                  </a:ext>
                </a:extLst>
              </a:tr>
              <a:tr h="586769">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bg2"/>
                        </a:solidFill>
                        <a:effectLst>
                          <a:outerShdw blurRad="38100" dist="38100" dir="2700000" algn="tl">
                            <a:srgbClr val="000000"/>
                          </a:outerShdw>
                        </a:effectLst>
                        <a:latin typeface="Comic Sans MS" pitchFamily="66"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rgbClr val="000000"/>
                        </a:solidFill>
                        <a:effectLst>
                          <a:outerShdw blurRad="38100" dist="38100" dir="2700000" algn="tl">
                            <a:srgbClr val="FFFFFF"/>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6769">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Bedürfnis n. Bestätig.</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6769">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Motivation zum Dienst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16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8534">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kern="1200"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Mein Selbstbild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2000" b="0"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0299">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kern="1200"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Quelle </a:t>
                      </a:r>
                      <a:r>
                        <a:rPr kumimoji="0" lang="de-DE" sz="1600" b="1" i="0" u="none" strike="noStrike" kern="1200" cap="none" normalizeH="0" baseline="0" dirty="0" err="1">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desTrost</a:t>
                      </a:r>
                      <a:endParaRPr kumimoji="0" lang="de-DE" sz="1600" b="1" i="0" u="none" strike="noStrike" kern="1200"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5886">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Umgang mit Fehlern a</a:t>
                      </a:r>
                      <a:r>
                        <a:rPr kumimoji="0" lang="de-DE" sz="24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a:t>
                      </a:r>
                      <a:endParaRPr kumimoji="0" lang="de-DE" sz="2800" b="1"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600" b="0" i="0" u="none" strike="noStrike" cap="none" normalizeH="0" baseline="0" dirty="0">
                        <a:ln>
                          <a:noFill/>
                        </a:ln>
                        <a:solidFill>
                          <a:schemeClr val="tx2">
                            <a:lumMod val="50000"/>
                          </a:schemeClr>
                        </a:solidFill>
                        <a:effectLst>
                          <a:outerShdw blurRad="38100" dist="38100" dir="2700000" algn="tl">
                            <a:srgbClr val="000000">
                              <a:alpha val="43137"/>
                            </a:srgbClr>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2064">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Liebe ausdrücken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800" b="1" i="0" u="none" strike="noStrike" kern="1200"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7466">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600" b="1" i="0" u="none" strike="noStrike" kern="1200" cap="none" normalizeH="0" baseline="0" dirty="0">
                          <a:ln>
                            <a:noFill/>
                          </a:ln>
                          <a:solidFill>
                            <a:schemeClr val="tx2">
                              <a:lumMod val="50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Besitz</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defRPr sz="1800" kern="1200">
                          <a:solidFill>
                            <a:schemeClr val="tx1"/>
                          </a:solidFill>
                          <a:latin typeface="Tw Cen MT"/>
                        </a:defRPr>
                      </a:lvl1pPr>
                      <a:lvl2pPr marL="457200" algn="l" defTabSz="914400" rtl="0" eaLnBrk="1" latinLnBrk="0" hangingPunct="1">
                        <a:defRPr sz="1800" kern="1200">
                          <a:solidFill>
                            <a:schemeClr val="tx1"/>
                          </a:solidFill>
                          <a:latin typeface="Tw Cen MT"/>
                        </a:defRPr>
                      </a:lvl2pPr>
                      <a:lvl3pPr marL="914400" algn="l" defTabSz="914400" rtl="0" eaLnBrk="1" latinLnBrk="0" hangingPunct="1">
                        <a:defRPr sz="1800" kern="1200">
                          <a:solidFill>
                            <a:schemeClr val="tx1"/>
                          </a:solidFill>
                          <a:latin typeface="Tw Cen MT"/>
                        </a:defRPr>
                      </a:lvl3pPr>
                      <a:lvl4pPr marL="1371600" algn="l" defTabSz="914400" rtl="0" eaLnBrk="1" latinLnBrk="0" hangingPunct="1">
                        <a:defRPr sz="1800" kern="1200">
                          <a:solidFill>
                            <a:schemeClr val="tx1"/>
                          </a:solidFill>
                          <a:latin typeface="Tw Cen MT"/>
                        </a:defRPr>
                      </a:lvl4pPr>
                      <a:lvl5pPr marL="1828800" algn="l" defTabSz="914400" rtl="0" eaLnBrk="1" latinLnBrk="0" hangingPunct="1">
                        <a:defRPr sz="1800" kern="1200">
                          <a:solidFill>
                            <a:schemeClr val="tx1"/>
                          </a:solidFill>
                          <a:latin typeface="Tw Cen MT"/>
                        </a:defRPr>
                      </a:lvl5pPr>
                      <a:lvl6pPr marL="2286000" algn="l" defTabSz="914400" rtl="0" eaLnBrk="1" latinLnBrk="0" hangingPunct="1">
                        <a:defRPr sz="1800" kern="1200">
                          <a:solidFill>
                            <a:schemeClr val="tx1"/>
                          </a:solidFill>
                          <a:latin typeface="Tw Cen MT"/>
                        </a:defRPr>
                      </a:lvl6pPr>
                      <a:lvl7pPr marL="2743200" algn="l" defTabSz="914400" rtl="0" eaLnBrk="1" latinLnBrk="0" hangingPunct="1">
                        <a:defRPr sz="1800" kern="1200">
                          <a:solidFill>
                            <a:schemeClr val="tx1"/>
                          </a:solidFill>
                          <a:latin typeface="Tw Cen MT"/>
                        </a:defRPr>
                      </a:lvl7pPr>
                      <a:lvl8pPr marL="3200400" algn="l" defTabSz="914400" rtl="0" eaLnBrk="1" latinLnBrk="0" hangingPunct="1">
                        <a:defRPr sz="1800" kern="1200">
                          <a:solidFill>
                            <a:schemeClr val="tx1"/>
                          </a:solidFill>
                          <a:latin typeface="Tw Cen MT"/>
                        </a:defRPr>
                      </a:lvl8pPr>
                      <a:lvl9pPr marL="3657600" algn="l" defTabSz="914400" rtl="0" eaLnBrk="1" latinLnBrk="0" hangingPunct="1">
                        <a:defRPr sz="1800" kern="1200">
                          <a:solidFill>
                            <a:schemeClr val="tx1"/>
                          </a:solidFill>
                          <a:latin typeface="Tw Cen MT"/>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Textfeld 6">
            <a:extLst>
              <a:ext uri="{FF2B5EF4-FFF2-40B4-BE49-F238E27FC236}">
                <a16:creationId xmlns:a16="http://schemas.microsoft.com/office/drawing/2014/main" id="{1B6ABF61-C1F9-011A-4977-AA0DC6A2717A}"/>
              </a:ext>
            </a:extLst>
          </p:cNvPr>
          <p:cNvSpPr txBox="1"/>
          <p:nvPr/>
        </p:nvSpPr>
        <p:spPr>
          <a:xfrm>
            <a:off x="1038993" y="2539034"/>
            <a:ext cx="3602019" cy="530131"/>
          </a:xfrm>
          <a:prstGeom prst="rect">
            <a:avLst/>
          </a:prstGeom>
          <a:noFill/>
          <a:ln>
            <a:solidFill>
              <a:schemeClr val="bg1"/>
            </a:solidFill>
          </a:ln>
        </p:spPr>
        <p:txBody>
          <a:bodyPr wrap="square">
            <a:spAutoFit/>
          </a:bodyPr>
          <a:lstStyle/>
          <a:p>
            <a:pPr fontAlgn="base">
              <a:spcBef>
                <a:spcPct val="0"/>
              </a:spcBef>
              <a:spcAft>
                <a:spcPct val="0"/>
              </a:spcAft>
              <a:defRPr/>
            </a:pPr>
            <a:r>
              <a:rPr lang="de-DE" sz="1400" b="1" dirty="0">
                <a:solidFill>
                  <a:srgbClr val="FFCD2F">
                    <a:lumMod val="75000"/>
                  </a:srgbClr>
                </a:solidFill>
                <a:effectLst>
                  <a:outerShdw blurRad="38100" dist="38100" dir="2700000" algn="tl">
                    <a:srgbClr val="000000"/>
                  </a:outerShdw>
                </a:effectLst>
                <a:latin typeface="Comic Sans MS" pitchFamily="66" charset="0"/>
              </a:rPr>
              <a:t>Ich will etwas erreichen, damit ich vor Gott und Mensch gut da stehe</a:t>
            </a:r>
          </a:p>
        </p:txBody>
      </p:sp>
      <p:sp>
        <p:nvSpPr>
          <p:cNvPr id="8" name="Textfeld 7">
            <a:extLst>
              <a:ext uri="{FF2B5EF4-FFF2-40B4-BE49-F238E27FC236}">
                <a16:creationId xmlns:a16="http://schemas.microsoft.com/office/drawing/2014/main" id="{5423D76A-DE6C-A34F-BED7-F466D7DAFD90}"/>
              </a:ext>
            </a:extLst>
          </p:cNvPr>
          <p:cNvSpPr txBox="1"/>
          <p:nvPr/>
        </p:nvSpPr>
        <p:spPr>
          <a:xfrm>
            <a:off x="7315200" y="2501572"/>
            <a:ext cx="3970220" cy="623683"/>
          </a:xfrm>
          <a:prstGeom prst="rect">
            <a:avLst/>
          </a:prstGeom>
          <a:noFill/>
          <a:ln>
            <a:solidFill>
              <a:schemeClr val="bg1"/>
            </a:solidFill>
          </a:ln>
        </p:spPr>
        <p:txBody>
          <a:bodyPr wrap="square">
            <a:spAutoFit/>
          </a:bodyPr>
          <a:lstStyle/>
          <a:p>
            <a:pPr fontAlgn="base">
              <a:spcBef>
                <a:spcPct val="0"/>
              </a:spcBef>
              <a:spcAft>
                <a:spcPct val="0"/>
              </a:spcAft>
              <a:defRPr/>
            </a:pPr>
            <a:r>
              <a:rPr lang="de-DE" sz="1400" b="1" dirty="0">
                <a:solidFill>
                  <a:srgbClr val="FFCD2F">
                    <a:lumMod val="75000"/>
                  </a:srgbClr>
                </a:solidFill>
                <a:effectLst>
                  <a:outerShdw blurRad="38100" dist="38100" dir="2700000" algn="tl">
                    <a:srgbClr val="000000"/>
                  </a:outerShdw>
                </a:effectLst>
                <a:latin typeface="Comic Sans MS" pitchFamily="66" charset="0"/>
              </a:rPr>
              <a:t>Gottes Liebe zu mir macht mich unendlich dankbar</a:t>
            </a:r>
            <a:r>
              <a:rPr lang="de-DE" sz="2000" b="1" dirty="0">
                <a:solidFill>
                  <a:srgbClr val="FFCD2F">
                    <a:lumMod val="75000"/>
                  </a:srgbClr>
                </a:solidFill>
                <a:effectLst>
                  <a:outerShdw blurRad="38100" dist="38100" dir="2700000" algn="tl">
                    <a:srgbClr val="000000"/>
                  </a:outerShdw>
                </a:effectLst>
                <a:latin typeface="Comic Sans MS" pitchFamily="66" charset="0"/>
              </a:rPr>
              <a:t>.</a:t>
            </a:r>
          </a:p>
        </p:txBody>
      </p:sp>
      <p:sp>
        <p:nvSpPr>
          <p:cNvPr id="9" name="Textfeld 8">
            <a:extLst>
              <a:ext uri="{FF2B5EF4-FFF2-40B4-BE49-F238E27FC236}">
                <a16:creationId xmlns:a16="http://schemas.microsoft.com/office/drawing/2014/main" id="{06EA5E19-38F4-BE12-6C08-3B1AEA72716C}"/>
              </a:ext>
            </a:extLst>
          </p:cNvPr>
          <p:cNvSpPr txBox="1"/>
          <p:nvPr/>
        </p:nvSpPr>
        <p:spPr>
          <a:xfrm>
            <a:off x="1038994" y="3135490"/>
            <a:ext cx="3429490" cy="654868"/>
          </a:xfrm>
          <a:prstGeom prst="rect">
            <a:avLst/>
          </a:prstGeom>
          <a:noFill/>
          <a:ln>
            <a:solidFill>
              <a:schemeClr val="bg1"/>
            </a:solidFill>
          </a:ln>
        </p:spPr>
        <p:txBody>
          <a:bodyPr wrap="square">
            <a:spAutoFit/>
          </a:bodyPr>
          <a:lstStyle/>
          <a:p>
            <a:pPr fontAlgn="base">
              <a:spcBef>
                <a:spcPct val="0"/>
              </a:spcBef>
              <a:spcAft>
                <a:spcPct val="0"/>
              </a:spcAft>
              <a:defRPr/>
            </a:pPr>
            <a:r>
              <a:rPr lang="de-DE" sz="1600" b="1" dirty="0">
                <a:solidFill>
                  <a:srgbClr val="FFCD2F">
                    <a:lumMod val="75000"/>
                  </a:srgbClr>
                </a:solidFill>
                <a:effectLst>
                  <a:outerShdw blurRad="38100" dist="38100" dir="2700000" algn="tl">
                    <a:srgbClr val="000000"/>
                  </a:outerShdw>
                </a:effectLst>
                <a:latin typeface="Comic Sans MS" pitchFamily="66" charset="0"/>
              </a:rPr>
              <a:t>Ich verachte mich weil ich mich mit anderen vergleiche</a:t>
            </a:r>
            <a:r>
              <a:rPr lang="de-DE" sz="2000" b="1" dirty="0">
                <a:solidFill>
                  <a:srgbClr val="FFCD2F">
                    <a:lumMod val="75000"/>
                  </a:srgbClr>
                </a:solidFill>
                <a:effectLst>
                  <a:outerShdw blurRad="38100" dist="38100" dir="2700000" algn="tl">
                    <a:srgbClr val="000000"/>
                  </a:outerShdw>
                </a:effectLst>
                <a:latin typeface="Comic Sans MS" pitchFamily="66" charset="0"/>
              </a:rPr>
              <a:t>!</a:t>
            </a:r>
          </a:p>
        </p:txBody>
      </p:sp>
      <p:sp>
        <p:nvSpPr>
          <p:cNvPr id="10" name="Textfeld 9">
            <a:extLst>
              <a:ext uri="{FF2B5EF4-FFF2-40B4-BE49-F238E27FC236}">
                <a16:creationId xmlns:a16="http://schemas.microsoft.com/office/drawing/2014/main" id="{89EE5851-A63C-EAA0-A8A6-73FC1A473A23}"/>
              </a:ext>
            </a:extLst>
          </p:cNvPr>
          <p:cNvSpPr txBox="1"/>
          <p:nvPr/>
        </p:nvSpPr>
        <p:spPr>
          <a:xfrm>
            <a:off x="7313246" y="3113547"/>
            <a:ext cx="3941002" cy="623683"/>
          </a:xfrm>
          <a:prstGeom prst="rect">
            <a:avLst/>
          </a:prstGeom>
          <a:noFill/>
          <a:ln>
            <a:solidFill>
              <a:schemeClr val="bg1"/>
            </a:solidFill>
          </a:ln>
        </p:spPr>
        <p:txBody>
          <a:bodyPr wrap="square">
            <a:spAutoFit/>
          </a:bodyPr>
          <a:lstStyle/>
          <a:p>
            <a:pPr fontAlgn="base">
              <a:spcBef>
                <a:spcPct val="0"/>
              </a:spcBef>
              <a:spcAft>
                <a:spcPct val="0"/>
              </a:spcAft>
              <a:defRPr/>
            </a:pPr>
            <a:r>
              <a:rPr lang="de-DE" sz="1600" b="1" dirty="0">
                <a:solidFill>
                  <a:srgbClr val="FFCD2F">
                    <a:lumMod val="75000"/>
                  </a:srgbClr>
                </a:solidFill>
                <a:effectLst>
                  <a:outerShdw blurRad="38100" dist="38100" dir="2700000" algn="tl">
                    <a:srgbClr val="000000"/>
                  </a:outerShdw>
                </a:effectLst>
                <a:latin typeface="Comic Sans MS" pitchFamily="66" charset="0"/>
              </a:rPr>
              <a:t>Ich weiß in den Augen meines Vaters bin ich zutiefst geliebt</a:t>
            </a:r>
            <a:r>
              <a:rPr lang="de-DE" b="1" dirty="0">
                <a:solidFill>
                  <a:srgbClr val="FFCD2F">
                    <a:lumMod val="75000"/>
                  </a:srgbClr>
                </a:solidFill>
                <a:effectLst>
                  <a:outerShdw blurRad="38100" dist="38100" dir="2700000" algn="tl">
                    <a:srgbClr val="000000"/>
                  </a:outerShdw>
                </a:effectLst>
                <a:latin typeface="Comic Sans MS" pitchFamily="66" charset="0"/>
              </a:rPr>
              <a:t>.</a:t>
            </a:r>
          </a:p>
        </p:txBody>
      </p:sp>
      <p:sp>
        <p:nvSpPr>
          <p:cNvPr id="11" name="Textfeld 10">
            <a:extLst>
              <a:ext uri="{FF2B5EF4-FFF2-40B4-BE49-F238E27FC236}">
                <a16:creationId xmlns:a16="http://schemas.microsoft.com/office/drawing/2014/main" id="{BFAB83BE-2A65-FBA8-BEBD-497D0E17C1E1}"/>
              </a:ext>
            </a:extLst>
          </p:cNvPr>
          <p:cNvSpPr txBox="1"/>
          <p:nvPr/>
        </p:nvSpPr>
        <p:spPr>
          <a:xfrm>
            <a:off x="1038993" y="3800817"/>
            <a:ext cx="3509478" cy="717236"/>
          </a:xfrm>
          <a:prstGeom prst="rect">
            <a:avLst/>
          </a:prstGeom>
          <a:noFill/>
          <a:ln>
            <a:solidFill>
              <a:schemeClr val="bg1"/>
            </a:solidFill>
          </a:ln>
        </p:spPr>
        <p:txBody>
          <a:bodyPr wrap="square">
            <a:spAutoFit/>
          </a:bodyPr>
          <a:lstStyle/>
          <a:p>
            <a:pPr fontAlgn="base">
              <a:spcBef>
                <a:spcPct val="0"/>
              </a:spcBef>
              <a:spcAft>
                <a:spcPct val="0"/>
              </a:spcAft>
              <a:defRPr/>
            </a:pPr>
            <a:r>
              <a:rPr lang="de-DE" sz="1400" b="1" dirty="0">
                <a:solidFill>
                  <a:srgbClr val="FFCD2F">
                    <a:lumMod val="75000"/>
                  </a:srgbClr>
                </a:solidFill>
                <a:effectLst>
                  <a:outerShdw blurRad="38100" dist="38100" dir="2700000" algn="tl">
                    <a:srgbClr val="000000"/>
                  </a:outerShdw>
                </a:effectLst>
                <a:latin typeface="Comic Sans MS" pitchFamily="66" charset="0"/>
              </a:rPr>
              <a:t>Flucht in Süchte, Geschäftigkeit, religiöse Aktivität, Zwänge</a:t>
            </a:r>
          </a:p>
          <a:p>
            <a:pPr fontAlgn="base">
              <a:spcBef>
                <a:spcPct val="0"/>
              </a:spcBef>
              <a:spcAft>
                <a:spcPct val="0"/>
              </a:spcAft>
              <a:defRPr/>
            </a:pPr>
            <a:endParaRPr lang="de-DE" sz="1200" b="1" dirty="0">
              <a:solidFill>
                <a:srgbClr val="FFCD2F">
                  <a:lumMod val="75000"/>
                </a:srgbClr>
              </a:solidFill>
              <a:effectLst>
                <a:outerShdw blurRad="38100" dist="38100" dir="2700000" algn="tl">
                  <a:srgbClr val="000000"/>
                </a:outerShdw>
              </a:effectLst>
              <a:latin typeface="Comic Sans MS" pitchFamily="66" charset="0"/>
            </a:endParaRPr>
          </a:p>
        </p:txBody>
      </p:sp>
      <p:sp>
        <p:nvSpPr>
          <p:cNvPr id="12" name="Textfeld 11">
            <a:extLst>
              <a:ext uri="{FF2B5EF4-FFF2-40B4-BE49-F238E27FC236}">
                <a16:creationId xmlns:a16="http://schemas.microsoft.com/office/drawing/2014/main" id="{5DC4AA16-C596-20AD-2118-A558F9683648}"/>
              </a:ext>
            </a:extLst>
          </p:cNvPr>
          <p:cNvSpPr txBox="1"/>
          <p:nvPr/>
        </p:nvSpPr>
        <p:spPr>
          <a:xfrm>
            <a:off x="7313246" y="3745796"/>
            <a:ext cx="3948906" cy="748420"/>
          </a:xfrm>
          <a:prstGeom prst="rect">
            <a:avLst/>
          </a:prstGeom>
          <a:noFill/>
          <a:ln>
            <a:solidFill>
              <a:schemeClr val="bg1"/>
            </a:solidFill>
          </a:ln>
        </p:spPr>
        <p:txBody>
          <a:bodyPr wrap="square">
            <a:spAutoFit/>
          </a:bodyPr>
          <a:lstStyle/>
          <a:p>
            <a:pPr fontAlgn="base">
              <a:spcBef>
                <a:spcPct val="0"/>
              </a:spcBef>
              <a:spcAft>
                <a:spcPct val="0"/>
              </a:spcAft>
              <a:defRPr/>
            </a:pPr>
            <a:r>
              <a:rPr lang="de-DE" sz="1400" b="1" dirty="0">
                <a:solidFill>
                  <a:srgbClr val="FFCD2F">
                    <a:lumMod val="75000"/>
                  </a:srgbClr>
                </a:solidFill>
                <a:effectLst>
                  <a:outerShdw blurRad="38100" dist="38100" dir="2700000" algn="tl">
                    <a:srgbClr val="000000"/>
                  </a:outerShdw>
                </a:effectLst>
                <a:latin typeface="Comic Sans MS" pitchFamily="66" charset="0"/>
              </a:rPr>
              <a:t>Ruhe in der Gegenwart des Vaters – Zeit in seiner Gegenwart suchen</a:t>
            </a:r>
          </a:p>
          <a:p>
            <a:pPr fontAlgn="base">
              <a:spcBef>
                <a:spcPct val="0"/>
              </a:spcBef>
              <a:spcAft>
                <a:spcPct val="0"/>
              </a:spcAft>
              <a:defRPr/>
            </a:pPr>
            <a:endParaRPr lang="de-DE" sz="1400" b="1" dirty="0">
              <a:solidFill>
                <a:srgbClr val="FFCD2F">
                  <a:lumMod val="75000"/>
                </a:srgbClr>
              </a:solidFill>
              <a:effectLst>
                <a:outerShdw blurRad="38100" dist="38100" dir="2700000" algn="tl">
                  <a:srgbClr val="000000"/>
                </a:outerShdw>
              </a:effectLst>
              <a:latin typeface="Comic Sans MS" pitchFamily="66" charset="0"/>
            </a:endParaRPr>
          </a:p>
        </p:txBody>
      </p:sp>
      <p:sp>
        <p:nvSpPr>
          <p:cNvPr id="13" name="Textfeld 12">
            <a:extLst>
              <a:ext uri="{FF2B5EF4-FFF2-40B4-BE49-F238E27FC236}">
                <a16:creationId xmlns:a16="http://schemas.microsoft.com/office/drawing/2014/main" id="{6D98BDB6-54AF-2E46-9F9A-992041EE0F87}"/>
              </a:ext>
            </a:extLst>
          </p:cNvPr>
          <p:cNvSpPr txBox="1"/>
          <p:nvPr/>
        </p:nvSpPr>
        <p:spPr>
          <a:xfrm>
            <a:off x="976259" y="4440641"/>
            <a:ext cx="3634946" cy="561315"/>
          </a:xfrm>
          <a:prstGeom prst="rect">
            <a:avLst/>
          </a:prstGeom>
          <a:noFill/>
          <a:ln>
            <a:solidFill>
              <a:schemeClr val="bg1"/>
            </a:solidFill>
          </a:ln>
        </p:spPr>
        <p:txBody>
          <a:bodyPr wrap="square">
            <a:spAutoFit/>
          </a:bodyPr>
          <a:lstStyle/>
          <a:p>
            <a:pPr fontAlgn="base">
              <a:spcBef>
                <a:spcPct val="0"/>
              </a:spcBef>
              <a:spcAft>
                <a:spcPct val="0"/>
              </a:spcAft>
              <a:defRPr/>
            </a:pPr>
            <a:r>
              <a:rPr lang="de-DE" sz="1400" b="1" dirty="0">
                <a:solidFill>
                  <a:srgbClr val="FFCD2F">
                    <a:lumMod val="75000"/>
                  </a:srgbClr>
                </a:solidFill>
                <a:effectLst>
                  <a:outerShdw blurRad="38100" dist="38100" dir="2700000" algn="tl">
                    <a:srgbClr val="000000"/>
                  </a:outerShdw>
                </a:effectLst>
                <a:latin typeface="Comic Sans MS" pitchFamily="66" charset="0"/>
              </a:rPr>
              <a:t>Menschen anklagen, bloß stellen, um selber besser da zu stehen</a:t>
            </a:r>
            <a:r>
              <a:rPr lang="de-DE" sz="1600" b="1" dirty="0">
                <a:solidFill>
                  <a:srgbClr val="FFCD2F">
                    <a:lumMod val="75000"/>
                  </a:srgbClr>
                </a:solidFill>
                <a:effectLst>
                  <a:outerShdw blurRad="38100" dist="38100" dir="2700000" algn="tl">
                    <a:srgbClr val="000000"/>
                  </a:outerShdw>
                </a:effectLst>
                <a:latin typeface="Comic Sans MS" pitchFamily="66" charset="0"/>
              </a:rPr>
              <a:t>.</a:t>
            </a:r>
          </a:p>
        </p:txBody>
      </p:sp>
      <p:sp>
        <p:nvSpPr>
          <p:cNvPr id="14" name="Textfeld 13">
            <a:extLst>
              <a:ext uri="{FF2B5EF4-FFF2-40B4-BE49-F238E27FC236}">
                <a16:creationId xmlns:a16="http://schemas.microsoft.com/office/drawing/2014/main" id="{AD0EB032-E0CA-5191-F955-F44276CAAD36}"/>
              </a:ext>
            </a:extLst>
          </p:cNvPr>
          <p:cNvSpPr txBox="1"/>
          <p:nvPr/>
        </p:nvSpPr>
        <p:spPr>
          <a:xfrm>
            <a:off x="976258" y="1998041"/>
            <a:ext cx="3733765" cy="338554"/>
          </a:xfrm>
          <a:prstGeom prst="rect">
            <a:avLst/>
          </a:prstGeom>
          <a:noFill/>
          <a:ln>
            <a:solidFill>
              <a:schemeClr val="bg1"/>
            </a:solidFill>
          </a:ln>
        </p:spPr>
        <p:txBody>
          <a:bodyPr wrap="square">
            <a:spAutoFit/>
          </a:bodyPr>
          <a:lstStyle/>
          <a:p>
            <a:pPr fontAlgn="base">
              <a:spcBef>
                <a:spcPct val="0"/>
              </a:spcBef>
              <a:spcAft>
                <a:spcPct val="0"/>
              </a:spcAft>
              <a:defRPr/>
            </a:pPr>
            <a:r>
              <a:rPr lang="de-DE" sz="1600" b="1" dirty="0">
                <a:solidFill>
                  <a:srgbClr val="FFCD2F">
                    <a:lumMod val="75000"/>
                  </a:srgbClr>
                </a:solidFill>
                <a:effectLst>
                  <a:outerShdw blurRad="38100" dist="38100" dir="2700000" algn="tl">
                    <a:srgbClr val="000000"/>
                  </a:outerShdw>
                </a:effectLst>
                <a:latin typeface="Comic Sans MS" pitchFamily="66" charset="0"/>
              </a:rPr>
              <a:t>Ich suche überall nach Bestätigung</a:t>
            </a:r>
          </a:p>
        </p:txBody>
      </p:sp>
      <p:sp>
        <p:nvSpPr>
          <p:cNvPr id="15" name="Textfeld 14">
            <a:extLst>
              <a:ext uri="{FF2B5EF4-FFF2-40B4-BE49-F238E27FC236}">
                <a16:creationId xmlns:a16="http://schemas.microsoft.com/office/drawing/2014/main" id="{2DFE0D09-3330-079E-D8BB-359F294D12DF}"/>
              </a:ext>
            </a:extLst>
          </p:cNvPr>
          <p:cNvSpPr txBox="1"/>
          <p:nvPr/>
        </p:nvSpPr>
        <p:spPr>
          <a:xfrm>
            <a:off x="7315200" y="1930407"/>
            <a:ext cx="4138730" cy="592499"/>
          </a:xfrm>
          <a:prstGeom prst="rect">
            <a:avLst/>
          </a:prstGeom>
          <a:noFill/>
          <a:ln>
            <a:solidFill>
              <a:schemeClr val="bg1"/>
            </a:solidFill>
          </a:ln>
        </p:spPr>
        <p:txBody>
          <a:bodyPr wrap="square">
            <a:spAutoFit/>
          </a:bodyPr>
          <a:lstStyle/>
          <a:p>
            <a:pPr fontAlgn="base">
              <a:spcBef>
                <a:spcPct val="0"/>
              </a:spcBef>
              <a:spcAft>
                <a:spcPct val="0"/>
              </a:spcAft>
              <a:defRPr/>
            </a:pPr>
            <a:r>
              <a:rPr lang="de-DE" sz="1600" b="1" dirty="0">
                <a:solidFill>
                  <a:srgbClr val="FFCD2F">
                    <a:lumMod val="75000"/>
                  </a:srgbClr>
                </a:solidFill>
                <a:effectLst>
                  <a:outerShdw blurRad="38100" dist="38100" dir="2700000" algn="tl">
                    <a:srgbClr val="000000"/>
                  </a:outerShdw>
                </a:effectLst>
                <a:latin typeface="Comic Sans MS" pitchFamily="66" charset="0"/>
              </a:rPr>
              <a:t>Ich weiß mich von Gott geliebt</a:t>
            </a:r>
          </a:p>
          <a:p>
            <a:pPr fontAlgn="base">
              <a:spcBef>
                <a:spcPct val="0"/>
              </a:spcBef>
              <a:spcAft>
                <a:spcPct val="0"/>
              </a:spcAft>
              <a:defRPr/>
            </a:pPr>
            <a:endParaRPr lang="de-DE" sz="1600" b="1" dirty="0">
              <a:solidFill>
                <a:srgbClr val="FFCD2F">
                  <a:lumMod val="75000"/>
                </a:srgbClr>
              </a:solidFill>
              <a:effectLst>
                <a:outerShdw blurRad="38100" dist="38100" dir="2700000" algn="tl">
                  <a:srgbClr val="000000"/>
                </a:outerShdw>
              </a:effectLst>
              <a:latin typeface="Comic Sans MS" pitchFamily="66" charset="0"/>
            </a:endParaRPr>
          </a:p>
        </p:txBody>
      </p:sp>
      <p:sp>
        <p:nvSpPr>
          <p:cNvPr id="16" name="Textfeld 15">
            <a:extLst>
              <a:ext uri="{FF2B5EF4-FFF2-40B4-BE49-F238E27FC236}">
                <a16:creationId xmlns:a16="http://schemas.microsoft.com/office/drawing/2014/main" id="{8FE983E4-A98A-037C-370A-F02F21A690A2}"/>
              </a:ext>
            </a:extLst>
          </p:cNvPr>
          <p:cNvSpPr txBox="1"/>
          <p:nvPr/>
        </p:nvSpPr>
        <p:spPr>
          <a:xfrm>
            <a:off x="7305342" y="4460212"/>
            <a:ext cx="3948906" cy="530131"/>
          </a:xfrm>
          <a:prstGeom prst="rect">
            <a:avLst/>
          </a:prstGeom>
          <a:noFill/>
          <a:ln>
            <a:solidFill>
              <a:schemeClr val="bg1"/>
            </a:solidFill>
          </a:ln>
        </p:spPr>
        <p:txBody>
          <a:bodyPr wrap="square">
            <a:spAutoFit/>
          </a:bodyPr>
          <a:lstStyle/>
          <a:p>
            <a:pPr fontAlgn="base">
              <a:spcBef>
                <a:spcPct val="0"/>
              </a:spcBef>
              <a:spcAft>
                <a:spcPct val="0"/>
              </a:spcAft>
              <a:defRPr/>
            </a:pPr>
            <a:r>
              <a:rPr lang="de-DE" sz="1400" b="1" dirty="0">
                <a:solidFill>
                  <a:srgbClr val="FFCD2F">
                    <a:lumMod val="75000"/>
                  </a:srgbClr>
                </a:solidFill>
                <a:effectLst>
                  <a:outerShdw blurRad="38100" dist="38100" dir="2700000" algn="tl">
                    <a:srgbClr val="000000"/>
                  </a:outerShdw>
                </a:effectLst>
                <a:latin typeface="Comic Sans MS" pitchFamily="66" charset="0"/>
              </a:rPr>
              <a:t>Liebe deckt Fehler zu und begegnet Menschen in Demut u. Sanftmut</a:t>
            </a:r>
          </a:p>
        </p:txBody>
      </p:sp>
      <p:sp>
        <p:nvSpPr>
          <p:cNvPr id="17" name="Textfeld 16">
            <a:extLst>
              <a:ext uri="{FF2B5EF4-FFF2-40B4-BE49-F238E27FC236}">
                <a16:creationId xmlns:a16="http://schemas.microsoft.com/office/drawing/2014/main" id="{19CA0CFB-824B-88CB-0740-D6AE11185677}"/>
              </a:ext>
            </a:extLst>
          </p:cNvPr>
          <p:cNvSpPr txBox="1"/>
          <p:nvPr/>
        </p:nvSpPr>
        <p:spPr>
          <a:xfrm>
            <a:off x="976258" y="4991032"/>
            <a:ext cx="3569863" cy="746358"/>
          </a:xfrm>
          <a:prstGeom prst="rect">
            <a:avLst/>
          </a:prstGeom>
          <a:noFill/>
          <a:ln>
            <a:solidFill>
              <a:schemeClr val="bg1"/>
            </a:solidFill>
          </a:ln>
        </p:spPr>
        <p:txBody>
          <a:bodyPr wrap="square">
            <a:spAutoFit/>
          </a:bodyPr>
          <a:lstStyle/>
          <a:p>
            <a:pPr fontAlgn="base">
              <a:spcBef>
                <a:spcPct val="0"/>
              </a:spcBef>
              <a:spcAft>
                <a:spcPct val="0"/>
              </a:spcAft>
              <a:defRPr/>
            </a:pPr>
            <a:r>
              <a:rPr lang="de-DE" sz="1600" b="1" dirty="0">
                <a:solidFill>
                  <a:srgbClr val="FFCD2F">
                    <a:lumMod val="75000"/>
                  </a:srgbClr>
                </a:solidFill>
                <a:effectLst>
                  <a:outerShdw blurRad="38100" dist="38100" dir="2700000" algn="tl">
                    <a:srgbClr val="000000"/>
                  </a:outerShdw>
                </a:effectLst>
                <a:latin typeface="Comic Sans MS" pitchFamily="66" charset="0"/>
              </a:rPr>
              <a:t>Abhängig davon, dass meine Bedürfnisse gestillt werden</a:t>
            </a:r>
            <a:endParaRPr lang="de-DE" sz="1000" b="1" dirty="0">
              <a:solidFill>
                <a:srgbClr val="FFCD2F">
                  <a:lumMod val="75000"/>
                </a:srgbClr>
              </a:solidFill>
              <a:effectLst>
                <a:outerShdw blurRad="38100" dist="38100" dir="2700000" algn="tl">
                  <a:srgbClr val="000000"/>
                </a:outerShdw>
              </a:effectLst>
              <a:latin typeface="Comic Sans MS" pitchFamily="66" charset="0"/>
            </a:endParaRPr>
          </a:p>
          <a:p>
            <a:pPr fontAlgn="base">
              <a:spcBef>
                <a:spcPct val="0"/>
              </a:spcBef>
              <a:spcAft>
                <a:spcPct val="0"/>
              </a:spcAft>
              <a:defRPr/>
            </a:pPr>
            <a:endParaRPr lang="de-DE" sz="1050" b="1" dirty="0">
              <a:solidFill>
                <a:srgbClr val="FFCD2F">
                  <a:lumMod val="75000"/>
                </a:srgbClr>
              </a:solidFill>
              <a:effectLst>
                <a:outerShdw blurRad="38100" dist="38100" dir="2700000" algn="tl">
                  <a:srgbClr val="000000"/>
                </a:outerShdw>
              </a:effectLst>
              <a:latin typeface="Comic Sans MS" pitchFamily="66" charset="0"/>
            </a:endParaRPr>
          </a:p>
        </p:txBody>
      </p:sp>
      <p:sp>
        <p:nvSpPr>
          <p:cNvPr id="18" name="Textfeld 17">
            <a:extLst>
              <a:ext uri="{FF2B5EF4-FFF2-40B4-BE49-F238E27FC236}">
                <a16:creationId xmlns:a16="http://schemas.microsoft.com/office/drawing/2014/main" id="{630A9599-70C4-48DB-C643-2F82A42F7491}"/>
              </a:ext>
            </a:extLst>
          </p:cNvPr>
          <p:cNvSpPr txBox="1"/>
          <p:nvPr/>
        </p:nvSpPr>
        <p:spPr>
          <a:xfrm>
            <a:off x="7313246" y="4987879"/>
            <a:ext cx="3928029" cy="810788"/>
          </a:xfrm>
          <a:prstGeom prst="rect">
            <a:avLst/>
          </a:prstGeom>
          <a:noFill/>
          <a:ln>
            <a:solidFill>
              <a:schemeClr val="bg1"/>
            </a:solidFill>
          </a:ln>
        </p:spPr>
        <p:txBody>
          <a:bodyPr wrap="square">
            <a:spAutoFit/>
          </a:bodyPr>
          <a:lstStyle/>
          <a:p>
            <a:pPr fontAlgn="base">
              <a:spcBef>
                <a:spcPct val="0"/>
              </a:spcBef>
              <a:spcAft>
                <a:spcPct val="0"/>
              </a:spcAft>
              <a:defRPr/>
            </a:pPr>
            <a:r>
              <a:rPr lang="de-DE" sz="1600" b="1" dirty="0">
                <a:solidFill>
                  <a:srgbClr val="FFCD2F">
                    <a:lumMod val="75000"/>
                  </a:srgbClr>
                </a:solidFill>
                <a:effectLst>
                  <a:outerShdw blurRad="38100" dist="38100" dir="2700000" algn="tl">
                    <a:srgbClr val="000000"/>
                  </a:outerShdw>
                </a:effectLst>
                <a:latin typeface="Comic Sans MS" pitchFamily="66" charset="0"/>
              </a:rPr>
              <a:t>Offen warmherzig, eigene Pläne </a:t>
            </a:r>
            <a:r>
              <a:rPr lang="de-DE" sz="1500" b="1" dirty="0">
                <a:solidFill>
                  <a:srgbClr val="FFCD2F">
                    <a:lumMod val="75000"/>
                  </a:srgbClr>
                </a:solidFill>
                <a:effectLst>
                  <a:outerShdw blurRad="38100" dist="38100" dir="2700000" algn="tl">
                    <a:srgbClr val="000000"/>
                  </a:outerShdw>
                </a:effectLst>
                <a:latin typeface="Comic Sans MS" pitchFamily="66" charset="0"/>
              </a:rPr>
              <a:t>werden zurück </a:t>
            </a:r>
            <a:r>
              <a:rPr lang="de-DE" sz="1500" b="1" dirty="0" err="1">
                <a:solidFill>
                  <a:srgbClr val="FFCD2F">
                    <a:lumMod val="75000"/>
                  </a:srgbClr>
                </a:solidFill>
                <a:effectLst>
                  <a:outerShdw blurRad="38100" dist="38100" dir="2700000" algn="tl">
                    <a:srgbClr val="000000"/>
                  </a:outerShdw>
                </a:effectLst>
                <a:latin typeface="Comic Sans MS" pitchFamily="66" charset="0"/>
              </a:rPr>
              <a:t>gestellt,um</a:t>
            </a:r>
            <a:r>
              <a:rPr lang="de-DE" sz="1500" b="1" dirty="0">
                <a:solidFill>
                  <a:srgbClr val="FFCD2F">
                    <a:lumMod val="75000"/>
                  </a:srgbClr>
                </a:solidFill>
                <a:effectLst>
                  <a:outerShdw blurRad="38100" dist="38100" dir="2700000" algn="tl">
                    <a:srgbClr val="000000"/>
                  </a:outerShdw>
                </a:effectLst>
                <a:latin typeface="Comic Sans MS" pitchFamily="66" charset="0"/>
              </a:rPr>
              <a:t> zu lieben</a:t>
            </a:r>
          </a:p>
          <a:p>
            <a:pPr fontAlgn="base">
              <a:spcBef>
                <a:spcPct val="0"/>
              </a:spcBef>
              <a:spcAft>
                <a:spcPct val="0"/>
              </a:spcAft>
              <a:defRPr/>
            </a:pPr>
            <a:endParaRPr lang="de-DE" sz="1500" b="1" dirty="0">
              <a:solidFill>
                <a:srgbClr val="FFCD2F">
                  <a:lumMod val="75000"/>
                </a:srgbClr>
              </a:solidFill>
              <a:effectLst>
                <a:outerShdw blurRad="38100" dist="38100" dir="2700000" algn="tl">
                  <a:srgbClr val="000000"/>
                </a:outerShdw>
              </a:effectLst>
              <a:latin typeface="Comic Sans MS" pitchFamily="66" charset="0"/>
            </a:endParaRPr>
          </a:p>
        </p:txBody>
      </p:sp>
      <p:sp>
        <p:nvSpPr>
          <p:cNvPr id="19" name="Textfeld 18">
            <a:extLst>
              <a:ext uri="{FF2B5EF4-FFF2-40B4-BE49-F238E27FC236}">
                <a16:creationId xmlns:a16="http://schemas.microsoft.com/office/drawing/2014/main" id="{ECD7CB85-7703-6610-3CBC-77404B59E194}"/>
              </a:ext>
            </a:extLst>
          </p:cNvPr>
          <p:cNvSpPr txBox="1"/>
          <p:nvPr/>
        </p:nvSpPr>
        <p:spPr>
          <a:xfrm>
            <a:off x="976766" y="5743469"/>
            <a:ext cx="3664246" cy="492443"/>
          </a:xfrm>
          <a:prstGeom prst="rect">
            <a:avLst/>
          </a:prstGeom>
          <a:noFill/>
          <a:ln>
            <a:solidFill>
              <a:schemeClr val="bg1"/>
            </a:solidFill>
          </a:ln>
        </p:spPr>
        <p:txBody>
          <a:bodyPr wrap="square">
            <a:spAutoFit/>
          </a:bodyPr>
          <a:lstStyle/>
          <a:p>
            <a:pPr fontAlgn="base">
              <a:spcBef>
                <a:spcPct val="0"/>
              </a:spcBef>
              <a:spcAft>
                <a:spcPct val="0"/>
              </a:spcAft>
              <a:defRPr/>
            </a:pPr>
            <a:r>
              <a:rPr lang="de-DE" b="1" dirty="0">
                <a:solidFill>
                  <a:srgbClr val="FFCD2F">
                    <a:lumMod val="75000"/>
                  </a:srgbClr>
                </a:solidFill>
                <a:effectLst>
                  <a:outerShdw blurRad="38100" dist="38100" dir="2700000" algn="tl">
                    <a:srgbClr val="000000"/>
                  </a:outerShdw>
                </a:effectLst>
                <a:latin typeface="Comic Sans MS" pitchFamily="66" charset="0"/>
              </a:rPr>
              <a:t>Sklave</a:t>
            </a:r>
            <a:endParaRPr lang="de-DE" sz="2400" b="1" dirty="0">
              <a:solidFill>
                <a:srgbClr val="FFCD2F">
                  <a:lumMod val="75000"/>
                </a:srgbClr>
              </a:solidFill>
              <a:effectLst>
                <a:outerShdw blurRad="38100" dist="38100" dir="2700000" algn="tl">
                  <a:srgbClr val="000000"/>
                </a:outerShdw>
              </a:effectLst>
              <a:latin typeface="Comic Sans MS" pitchFamily="66" charset="0"/>
            </a:endParaRPr>
          </a:p>
          <a:p>
            <a:pPr fontAlgn="base">
              <a:spcBef>
                <a:spcPct val="0"/>
              </a:spcBef>
              <a:spcAft>
                <a:spcPct val="0"/>
              </a:spcAft>
              <a:defRPr/>
            </a:pPr>
            <a:endParaRPr lang="de-DE" sz="800" b="1" dirty="0">
              <a:solidFill>
                <a:srgbClr val="FFCD2F">
                  <a:lumMod val="75000"/>
                </a:srgbClr>
              </a:solidFill>
              <a:effectLst>
                <a:outerShdw blurRad="38100" dist="38100" dir="2700000" algn="tl">
                  <a:srgbClr val="000000"/>
                </a:outerShdw>
              </a:effectLst>
              <a:latin typeface="Comic Sans MS" pitchFamily="66" charset="0"/>
            </a:endParaRPr>
          </a:p>
        </p:txBody>
      </p:sp>
      <p:sp>
        <p:nvSpPr>
          <p:cNvPr id="20" name="Textfeld 19">
            <a:extLst>
              <a:ext uri="{FF2B5EF4-FFF2-40B4-BE49-F238E27FC236}">
                <a16:creationId xmlns:a16="http://schemas.microsoft.com/office/drawing/2014/main" id="{3EC24FC1-723E-5A39-C436-B32865C534BB}"/>
              </a:ext>
            </a:extLst>
          </p:cNvPr>
          <p:cNvSpPr txBox="1"/>
          <p:nvPr/>
        </p:nvSpPr>
        <p:spPr>
          <a:xfrm>
            <a:off x="7311291" y="5759987"/>
            <a:ext cx="3903943" cy="461665"/>
          </a:xfrm>
          <a:prstGeom prst="rect">
            <a:avLst/>
          </a:prstGeom>
          <a:noFill/>
          <a:ln>
            <a:solidFill>
              <a:schemeClr val="bg1"/>
            </a:solidFill>
          </a:ln>
        </p:spPr>
        <p:txBody>
          <a:bodyPr wrap="square">
            <a:spAutoFit/>
          </a:bodyPr>
          <a:lstStyle/>
          <a:p>
            <a:pPr fontAlgn="base">
              <a:spcBef>
                <a:spcPct val="0"/>
              </a:spcBef>
              <a:spcAft>
                <a:spcPct val="0"/>
              </a:spcAft>
              <a:defRPr/>
            </a:pPr>
            <a:r>
              <a:rPr lang="de-DE" b="1" dirty="0">
                <a:solidFill>
                  <a:srgbClr val="FFCD2F">
                    <a:lumMod val="75000"/>
                  </a:srgbClr>
                </a:solidFill>
                <a:effectLst>
                  <a:outerShdw blurRad="38100" dist="38100" dir="2700000" algn="tl">
                    <a:srgbClr val="000000"/>
                  </a:outerShdw>
                </a:effectLst>
                <a:latin typeface="Comic Sans MS" pitchFamily="66" charset="0"/>
              </a:rPr>
              <a:t>Sohn, Tochter, Erbe</a:t>
            </a:r>
          </a:p>
          <a:p>
            <a:pPr fontAlgn="base">
              <a:spcBef>
                <a:spcPct val="0"/>
              </a:spcBef>
              <a:spcAft>
                <a:spcPct val="0"/>
              </a:spcAft>
              <a:defRPr/>
            </a:pPr>
            <a:endParaRPr lang="de-DE" sz="600" b="1" dirty="0">
              <a:solidFill>
                <a:srgbClr val="FFCD2F">
                  <a:lumMod val="75000"/>
                </a:srgbClr>
              </a:solidFill>
              <a:effectLst>
                <a:outerShdw blurRad="38100" dist="38100" dir="2700000" algn="tl">
                  <a:srgbClr val="000000"/>
                </a:outerShdw>
              </a:effectLst>
              <a:latin typeface="Comic Sans MS" pitchFamily="66" charset="0"/>
            </a:endParaRPr>
          </a:p>
        </p:txBody>
      </p:sp>
    </p:spTree>
    <p:extLst>
      <p:ext uri="{BB962C8B-B14F-4D97-AF65-F5344CB8AC3E}">
        <p14:creationId xmlns:p14="http://schemas.microsoft.com/office/powerpoint/2010/main" val="2272789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childTnLst>
                          </p:cTn>
                        </p:par>
                        <p:par>
                          <p:cTn id="70" fill="hold">
                            <p:stCondLst>
                              <p:cond delay="500"/>
                            </p:stCondLst>
                            <p:childTnLst>
                              <p:par>
                                <p:cTn id="71" presetID="2" presetClass="entr" presetSubtype="4"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 presetClass="entr" presetSubtype="4"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500" fill="hold"/>
                                        <p:tgtEl>
                                          <p:spTgt spid="20"/>
                                        </p:tgtEl>
                                        <p:attrNameLst>
                                          <p:attrName>ppt_x</p:attrName>
                                        </p:attrNameLst>
                                      </p:cBhvr>
                                      <p:tavLst>
                                        <p:tav tm="0">
                                          <p:val>
                                            <p:strVal val="#ppt_x"/>
                                          </p:val>
                                        </p:tav>
                                        <p:tav tm="100000">
                                          <p:val>
                                            <p:strVal val="#ppt_x"/>
                                          </p:val>
                                        </p:tav>
                                      </p:tavLst>
                                    </p:anim>
                                    <p:anim calcmode="lin" valueType="num">
                                      <p:cBhvr additive="base">
                                        <p:cTn id="8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7FABD-847F-E91E-CF0B-CD542887E85C}"/>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9E92B449-AEE2-7780-B7A8-7875313B4EB5}"/>
              </a:ext>
            </a:extLst>
          </p:cNvPr>
          <p:cNvSpPr>
            <a:spLocks noGrp="1"/>
          </p:cNvSpPr>
          <p:nvPr>
            <p:ph type="subTitle" idx="1"/>
          </p:nvPr>
        </p:nvSpPr>
        <p:spPr>
          <a:xfrm>
            <a:off x="974785" y="1017917"/>
            <a:ext cx="10481094" cy="2553059"/>
          </a:xfrm>
        </p:spPr>
        <p:txBody>
          <a:bodyPr>
            <a:normAutofit/>
          </a:bodyPr>
          <a:lstStyle/>
          <a:p>
            <a:r>
              <a:rPr lang="de-DE" sz="4800" dirty="0">
                <a:solidFill>
                  <a:schemeClr val="accent1"/>
                </a:solidFill>
              </a:rPr>
              <a:t> 11 Lasst in eurem Eifer nicht nach, </a:t>
            </a:r>
            <a:r>
              <a:rPr lang="de-DE" sz="4800" b="1" dirty="0">
                <a:solidFill>
                  <a:schemeClr val="accent5">
                    <a:lumMod val="60000"/>
                    <a:lumOff val="40000"/>
                  </a:schemeClr>
                </a:solidFill>
              </a:rPr>
              <a:t>sondern lasst das Feuer des Heiligen Geistes in euch immer stärker werden</a:t>
            </a:r>
            <a:r>
              <a:rPr lang="de-DE" sz="4800" dirty="0">
                <a:solidFill>
                  <a:schemeClr val="accent1"/>
                </a:solidFill>
              </a:rPr>
              <a:t>. </a:t>
            </a:r>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187949FE-E8AA-8458-930B-A27CF11BDB59}"/>
                  </a:ext>
                </a:extLst>
              </p14:cNvPr>
              <p14:cNvContentPartPr/>
              <p14:nvPr/>
            </p14:nvContentPartPr>
            <p14:xfrm>
              <a:off x="6460791" y="3726217"/>
              <a:ext cx="360" cy="360"/>
            </p14:xfrm>
          </p:contentPart>
        </mc:Choice>
        <mc:Fallback xmlns="">
          <p:pic>
            <p:nvPicPr>
              <p:cNvPr id="4" name="Freihand 3">
                <a:extLst>
                  <a:ext uri="{FF2B5EF4-FFF2-40B4-BE49-F238E27FC236}">
                    <a16:creationId xmlns:a16="http://schemas.microsoft.com/office/drawing/2014/main" id="{187949FE-E8AA-8458-930B-A27CF11BDB59}"/>
                  </a:ext>
                </a:extLst>
              </p:cNvPr>
              <p:cNvPicPr/>
              <p:nvPr/>
            </p:nvPicPr>
            <p:blipFill>
              <a:blip r:embed="rId3"/>
              <a:stretch>
                <a:fillRect/>
              </a:stretch>
            </p:blipFill>
            <p:spPr>
              <a:xfrm>
                <a:off x="6424791" y="3690217"/>
                <a:ext cx="72000" cy="72000"/>
              </a:xfrm>
              <a:prstGeom prst="rect">
                <a:avLst/>
              </a:prstGeom>
            </p:spPr>
          </p:pic>
        </mc:Fallback>
      </mc:AlternateContent>
      <p:pic>
        <p:nvPicPr>
          <p:cNvPr id="1026" name="Picture 2" descr="a pile of logs sitting on top of a pile of fire">
            <a:extLst>
              <a:ext uri="{FF2B5EF4-FFF2-40B4-BE49-F238E27FC236}">
                <a16:creationId xmlns:a16="http://schemas.microsoft.com/office/drawing/2014/main" id="{23CB7AB3-B0E1-DA14-0132-90AF7254859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5622" y="3009180"/>
            <a:ext cx="3935083" cy="393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37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A908E-798B-F11D-BDC8-E3812DD160B3}"/>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BAB5AD0E-A460-C419-FDE3-031530B08857}"/>
              </a:ext>
            </a:extLst>
          </p:cNvPr>
          <p:cNvSpPr>
            <a:spLocks noGrp="1"/>
          </p:cNvSpPr>
          <p:nvPr>
            <p:ph type="subTitle" idx="1"/>
          </p:nvPr>
        </p:nvSpPr>
        <p:spPr>
          <a:xfrm>
            <a:off x="974785" y="1017917"/>
            <a:ext cx="10481094" cy="2622071"/>
          </a:xfrm>
        </p:spPr>
        <p:txBody>
          <a:bodyPr>
            <a:normAutofit fontScale="70000" lnSpcReduction="20000"/>
          </a:bodyPr>
          <a:lstStyle/>
          <a:p>
            <a:r>
              <a:rPr lang="de-DE" sz="4800" u="sng" dirty="0">
                <a:solidFill>
                  <a:schemeClr val="accent1"/>
                </a:solidFill>
              </a:rPr>
              <a:t>Dient dem Herrn</a:t>
            </a:r>
            <a:r>
              <a:rPr lang="de-DE" sz="4800" dirty="0">
                <a:solidFill>
                  <a:schemeClr val="accent1"/>
                </a:solidFill>
              </a:rPr>
              <a:t>.  </a:t>
            </a:r>
          </a:p>
          <a:p>
            <a:r>
              <a:rPr lang="de-DE" sz="4800" dirty="0">
                <a:solidFill>
                  <a:schemeClr val="accent1"/>
                </a:solidFill>
              </a:rPr>
              <a:t>12 </a:t>
            </a:r>
            <a:r>
              <a:rPr lang="de-DE" sz="4800" u="sng" dirty="0">
                <a:solidFill>
                  <a:schemeClr val="accent1"/>
                </a:solidFill>
              </a:rPr>
              <a:t>Freut euch </a:t>
            </a:r>
            <a:r>
              <a:rPr lang="de-DE" sz="4800" dirty="0">
                <a:solidFill>
                  <a:schemeClr val="accent1"/>
                </a:solidFill>
              </a:rPr>
              <a:t>über die Hoffnung, die ihr habt. Wenn Nöte kommen, </a:t>
            </a:r>
            <a:r>
              <a:rPr lang="de-DE" sz="4800" u="sng" dirty="0">
                <a:solidFill>
                  <a:schemeClr val="accent1"/>
                </a:solidFill>
              </a:rPr>
              <a:t>haltet durch</a:t>
            </a:r>
            <a:r>
              <a:rPr lang="de-DE" sz="4800" dirty="0">
                <a:solidFill>
                  <a:schemeClr val="accent1"/>
                </a:solidFill>
              </a:rPr>
              <a:t>. </a:t>
            </a:r>
            <a:r>
              <a:rPr lang="de-DE" sz="6400" b="1" dirty="0">
                <a:solidFill>
                  <a:schemeClr val="accent5">
                    <a:lumMod val="60000"/>
                    <a:lumOff val="40000"/>
                  </a:schemeClr>
                </a:solidFill>
              </a:rPr>
              <a:t>Lasst euch durch nichts vom Gebet abbringen</a:t>
            </a:r>
            <a:r>
              <a:rPr lang="de-DE" sz="4800" dirty="0">
                <a:solidFill>
                  <a:schemeClr val="accent1"/>
                </a:solidFill>
              </a:rPr>
              <a:t>. </a:t>
            </a:r>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45AE3073-C171-2ABD-6C9E-AE4C2A730BCA}"/>
                  </a:ext>
                </a:extLst>
              </p14:cNvPr>
              <p14:cNvContentPartPr/>
              <p14:nvPr/>
            </p14:nvContentPartPr>
            <p14:xfrm>
              <a:off x="6460791" y="3726217"/>
              <a:ext cx="360" cy="360"/>
            </p14:xfrm>
          </p:contentPart>
        </mc:Choice>
        <mc:Fallback xmlns="">
          <p:pic>
            <p:nvPicPr>
              <p:cNvPr id="4" name="Freihand 3">
                <a:extLst>
                  <a:ext uri="{FF2B5EF4-FFF2-40B4-BE49-F238E27FC236}">
                    <a16:creationId xmlns:a16="http://schemas.microsoft.com/office/drawing/2014/main" id="{45AE3073-C171-2ABD-6C9E-AE4C2A730BCA}"/>
                  </a:ext>
                </a:extLst>
              </p:cNvPr>
              <p:cNvPicPr/>
              <p:nvPr/>
            </p:nvPicPr>
            <p:blipFill>
              <a:blip r:embed="rId3"/>
              <a:stretch>
                <a:fillRect/>
              </a:stretch>
            </p:blipFill>
            <p:spPr>
              <a:xfrm>
                <a:off x="6424791" y="3690217"/>
                <a:ext cx="72000" cy="72000"/>
              </a:xfrm>
              <a:prstGeom prst="rect">
                <a:avLst/>
              </a:prstGeom>
            </p:spPr>
          </p:pic>
        </mc:Fallback>
      </mc:AlternateContent>
      <p:pic>
        <p:nvPicPr>
          <p:cNvPr id="2054" name="Picture 6" descr="Betende Hände. Vektorzeichnung Stock-Vektorbild von ©Marinka 265910516">
            <a:extLst>
              <a:ext uri="{FF2B5EF4-FFF2-40B4-BE49-F238E27FC236}">
                <a16:creationId xmlns:a16="http://schemas.microsoft.com/office/drawing/2014/main" id="{BF854EDB-DF9E-CD27-3A28-52F3722B7C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79810" y="3502324"/>
            <a:ext cx="4200999" cy="441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1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3B078-72EF-6A13-B7E0-C35A6DECE6D3}"/>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71FE22B6-F2DD-BDE5-11C3-5962A628FB95}"/>
              </a:ext>
            </a:extLst>
          </p:cNvPr>
          <p:cNvSpPr>
            <a:spLocks noGrp="1"/>
          </p:cNvSpPr>
          <p:nvPr>
            <p:ph type="subTitle" idx="1"/>
          </p:nvPr>
        </p:nvSpPr>
        <p:spPr>
          <a:xfrm>
            <a:off x="974785" y="1017917"/>
            <a:ext cx="10481094" cy="3234906"/>
          </a:xfrm>
        </p:spPr>
        <p:txBody>
          <a:bodyPr>
            <a:normAutofit fontScale="70000" lnSpcReduction="20000"/>
          </a:bodyPr>
          <a:lstStyle/>
          <a:p>
            <a:r>
              <a:rPr lang="de-DE" sz="4800" dirty="0">
                <a:solidFill>
                  <a:schemeClr val="accent1"/>
                </a:solidFill>
              </a:rPr>
              <a:t>13 Helft Gläubigen, die sich in einer Notlage befinden; lasst sie mit ihrer Not nicht allein. Macht es euch zur Aufgabe, gastfreundlich zu sein. </a:t>
            </a:r>
          </a:p>
          <a:p>
            <a:r>
              <a:rPr lang="de-DE" sz="4800" dirty="0">
                <a:solidFill>
                  <a:schemeClr val="accent1"/>
                </a:solidFill>
              </a:rPr>
              <a:t>14 </a:t>
            </a:r>
            <a:r>
              <a:rPr lang="de-DE" sz="6400" b="1" dirty="0">
                <a:solidFill>
                  <a:schemeClr val="accent5">
                    <a:lumMod val="60000"/>
                    <a:lumOff val="40000"/>
                  </a:schemeClr>
                </a:solidFill>
              </a:rPr>
              <a:t>Segnet</a:t>
            </a:r>
            <a:r>
              <a:rPr lang="de-DE" sz="4800" dirty="0">
                <a:solidFill>
                  <a:schemeClr val="accent1"/>
                </a:solidFill>
              </a:rPr>
              <a:t> die, die euch verfolgen; </a:t>
            </a:r>
            <a:r>
              <a:rPr lang="de-DE" sz="6400" b="1" dirty="0">
                <a:solidFill>
                  <a:schemeClr val="accent5">
                    <a:lumMod val="60000"/>
                    <a:lumOff val="40000"/>
                  </a:schemeClr>
                </a:solidFill>
              </a:rPr>
              <a:t>segnet</a:t>
            </a:r>
            <a:r>
              <a:rPr lang="de-DE" sz="4800" dirty="0">
                <a:solidFill>
                  <a:schemeClr val="accent1"/>
                </a:solidFill>
              </a:rPr>
              <a:t> sie, verflucht sie nicht. 15 Freut euch mit denen, die sich freuen; weint mit denen, die weinen.</a:t>
            </a:r>
          </a:p>
        </p:txBody>
      </p:sp>
      <mc:AlternateContent xmlns:mc="http://schemas.openxmlformats.org/markup-compatibility/2006" xmlns:p14="http://schemas.microsoft.com/office/powerpoint/2010/main">
        <mc:Choice Requires="p14">
          <p:contentPart p14:bwMode="auto" r:id="rId2">
            <p14:nvContentPartPr>
              <p14:cNvPr id="4" name="Freihand 3">
                <a:extLst>
                  <a:ext uri="{FF2B5EF4-FFF2-40B4-BE49-F238E27FC236}">
                    <a16:creationId xmlns:a16="http://schemas.microsoft.com/office/drawing/2014/main" id="{CFC1B3C7-A866-A838-ACD3-0966C613F280}"/>
                  </a:ext>
                </a:extLst>
              </p14:cNvPr>
              <p14:cNvContentPartPr/>
              <p14:nvPr/>
            </p14:nvContentPartPr>
            <p14:xfrm>
              <a:off x="6460791" y="3726217"/>
              <a:ext cx="360" cy="360"/>
            </p14:xfrm>
          </p:contentPart>
        </mc:Choice>
        <mc:Fallback xmlns="">
          <p:pic>
            <p:nvPicPr>
              <p:cNvPr id="4" name="Freihand 3">
                <a:extLst>
                  <a:ext uri="{FF2B5EF4-FFF2-40B4-BE49-F238E27FC236}">
                    <a16:creationId xmlns:a16="http://schemas.microsoft.com/office/drawing/2014/main" id="{CFC1B3C7-A866-A838-ACD3-0966C613F280}"/>
                  </a:ext>
                </a:extLst>
              </p:cNvPr>
              <p:cNvPicPr/>
              <p:nvPr/>
            </p:nvPicPr>
            <p:blipFill>
              <a:blip r:embed="rId3"/>
              <a:stretch>
                <a:fillRect/>
              </a:stretch>
            </p:blipFill>
            <p:spPr>
              <a:xfrm>
                <a:off x="6425151" y="3690217"/>
                <a:ext cx="72000" cy="72000"/>
              </a:xfrm>
              <a:prstGeom prst="rect">
                <a:avLst/>
              </a:prstGeom>
            </p:spPr>
          </p:pic>
        </mc:Fallback>
      </mc:AlternateContent>
      <p:pic>
        <p:nvPicPr>
          <p:cNvPr id="3076" name="Picture 4" descr="Hand, Die Almosen Bittet Blumenhintergrund Mit Gras Vektor Abbildung -  Illustration von bestechung, leer: 149461222">
            <a:extLst>
              <a:ext uri="{FF2B5EF4-FFF2-40B4-BE49-F238E27FC236}">
                <a16:creationId xmlns:a16="http://schemas.microsoft.com/office/drawing/2014/main" id="{A3293425-2155-6C7A-D11F-668A25A467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08872" y="3306045"/>
            <a:ext cx="5374256" cy="424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80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FB45A-8B71-8CCC-6C90-FFD0BAA90989}"/>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5F67BCF6-2862-9B8A-FD76-6F1ED4E92201}"/>
              </a:ext>
            </a:extLst>
          </p:cNvPr>
          <p:cNvSpPr>
            <a:spLocks noGrp="1"/>
          </p:cNvSpPr>
          <p:nvPr>
            <p:ph type="subTitle" idx="1"/>
          </p:nvPr>
        </p:nvSpPr>
        <p:spPr>
          <a:xfrm>
            <a:off x="422693" y="414069"/>
            <a:ext cx="11197087" cy="2734574"/>
          </a:xfrm>
        </p:spPr>
        <p:txBody>
          <a:bodyPr>
            <a:normAutofit fontScale="62500" lnSpcReduction="20000"/>
          </a:bodyPr>
          <a:lstStyle/>
          <a:p>
            <a:r>
              <a:rPr lang="de-DE" sz="5400" dirty="0">
                <a:solidFill>
                  <a:schemeClr val="accent1"/>
                </a:solidFill>
              </a:rPr>
              <a:t>16 Lasst euch im Umgang miteinander davon bestimmen, dass ihr ein gemeinsames Ziel habt. </a:t>
            </a:r>
            <a:r>
              <a:rPr lang="de-DE" sz="6400" b="1" dirty="0">
                <a:solidFill>
                  <a:schemeClr val="accent5">
                    <a:lumMod val="60000"/>
                    <a:lumOff val="40000"/>
                  </a:schemeClr>
                </a:solidFill>
              </a:rPr>
              <a:t>Seid nicht überheblich</a:t>
            </a:r>
            <a:r>
              <a:rPr lang="de-DE" sz="5400" dirty="0">
                <a:solidFill>
                  <a:schemeClr val="accent1"/>
                </a:solidFill>
              </a:rPr>
              <a:t>, sondern sucht die Gemeinschaft mit denen, die unscheinbar und unbedeutend sind. Haltet euch nicht selbst für klug. </a:t>
            </a:r>
            <a:endParaRPr lang="de-DE" sz="4800" dirty="0">
              <a:solidFill>
                <a:schemeClr val="accent1"/>
              </a:solidFill>
            </a:endParaRPr>
          </a:p>
        </p:txBody>
      </p:sp>
      <p:pic>
        <p:nvPicPr>
          <p:cNvPr id="4098" name="Picture 2" descr="Grafik farbig: Demut – Der Mut zu dienen | Pfarrbriefservice.de">
            <a:extLst>
              <a:ext uri="{FF2B5EF4-FFF2-40B4-BE49-F238E27FC236}">
                <a16:creationId xmlns:a16="http://schemas.microsoft.com/office/drawing/2014/main" id="{4C73F6FA-7E32-07C4-7C3D-73D67EF2EA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128" b="68127" l="28600" r="83800">
                        <a14:foregroundMark x1="29067" y1="39795" x2="34533" y2="32432"/>
                        <a14:foregroundMark x1="34533" y1="32432" x2="42200" y2="30848"/>
                        <a14:foregroundMark x1="42200" y1="30848" x2="60267" y2="31687"/>
                        <a14:foregroundMark x1="60267" y1="31687" x2="83267" y2="28145"/>
                        <a14:foregroundMark x1="83267" y1="28145" x2="84800" y2="37185"/>
                        <a14:foregroundMark x1="84800" y1="37185" x2="82867" y2="61789"/>
                        <a14:foregroundMark x1="82867" y1="61789" x2="32000" y2="70550"/>
                        <a14:foregroundMark x1="32000" y1="70550" x2="26800" y2="69245"/>
                        <a14:foregroundMark x1="26800" y1="69245" x2="28600" y2="39515"/>
                        <a14:foregroundMark x1="28600" y1="39515" x2="30400" y2="39143"/>
                        <a14:foregroundMark x1="33933" y1="50699" x2="32733" y2="58527"/>
                        <a14:foregroundMark x1="32733" y1="58527" x2="36933" y2="52749"/>
                        <a14:foregroundMark x1="36933" y1="52749" x2="32733" y2="52097"/>
                        <a14:foregroundMark x1="81800" y1="28891" x2="83800" y2="36999"/>
                        <a14:foregroundMark x1="83800" y1="36999" x2="80000" y2="39795"/>
                      </a14:backgroundRemoval>
                    </a14:imgEffect>
                  </a14:imgLayer>
                </a14:imgProps>
              </a:ext>
              <a:ext uri="{28A0092B-C50C-407E-A947-70E740481C1C}">
                <a14:useLocalDpi xmlns:a14="http://schemas.microsoft.com/office/drawing/2010/main" val="0"/>
              </a:ext>
            </a:extLst>
          </a:blip>
          <a:srcRect l="26373" t="26541" r="14329" b="27170"/>
          <a:stretch>
            <a:fillRect/>
          </a:stretch>
        </p:blipFill>
        <p:spPr bwMode="auto">
          <a:xfrm>
            <a:off x="3174520" y="3454854"/>
            <a:ext cx="5020576" cy="280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9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F2E1-E01A-4A22-6846-A6219EA99700}"/>
            </a:ext>
          </a:extLst>
        </p:cNvPr>
        <p:cNvGrpSpPr/>
        <p:nvPr/>
      </p:nvGrpSpPr>
      <p:grpSpPr>
        <a:xfrm>
          <a:off x="0" y="0"/>
          <a:ext cx="0" cy="0"/>
          <a:chOff x="0" y="0"/>
          <a:chExt cx="0" cy="0"/>
        </a:xfrm>
      </p:grpSpPr>
      <p:pic>
        <p:nvPicPr>
          <p:cNvPr id="5122" name="Picture 2" descr="Aquarell Kreuz PNG Clipart, 12x religiöse Bibel Clip Art Set, druckbare Glaubenskunst, digitaler Download, Sammelalbum, Junk Journal, Papierhandwerk Bild 1">
            <a:extLst>
              <a:ext uri="{FF2B5EF4-FFF2-40B4-BE49-F238E27FC236}">
                <a16:creationId xmlns:a16="http://schemas.microsoft.com/office/drawing/2014/main" id="{B24B48EB-4151-833B-A3F1-CCFC5E745D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1449" y="3319732"/>
            <a:ext cx="3926456" cy="3926456"/>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2">
            <a:extLst>
              <a:ext uri="{FF2B5EF4-FFF2-40B4-BE49-F238E27FC236}">
                <a16:creationId xmlns:a16="http://schemas.microsoft.com/office/drawing/2014/main" id="{1E82F801-9E3A-2E35-C6C9-D23E2580E6EE}"/>
              </a:ext>
            </a:extLst>
          </p:cNvPr>
          <p:cNvSpPr>
            <a:spLocks noGrp="1"/>
          </p:cNvSpPr>
          <p:nvPr>
            <p:ph type="subTitle" idx="1"/>
          </p:nvPr>
        </p:nvSpPr>
        <p:spPr>
          <a:xfrm>
            <a:off x="422693" y="414067"/>
            <a:ext cx="10463843" cy="3926457"/>
          </a:xfrm>
        </p:spPr>
        <p:txBody>
          <a:bodyPr>
            <a:normAutofit fontScale="55000" lnSpcReduction="20000"/>
          </a:bodyPr>
          <a:lstStyle/>
          <a:p>
            <a:r>
              <a:rPr lang="de-DE" sz="5400" dirty="0">
                <a:solidFill>
                  <a:schemeClr val="accent1"/>
                </a:solidFill>
              </a:rPr>
              <a:t>17 </a:t>
            </a:r>
            <a:r>
              <a:rPr lang="de-DE" sz="5400" b="1" dirty="0">
                <a:solidFill>
                  <a:schemeClr val="accent5">
                    <a:lumMod val="60000"/>
                    <a:lumOff val="40000"/>
                  </a:schemeClr>
                </a:solidFill>
              </a:rPr>
              <a:t>Vergeltet niemand Böses mit Bösem</a:t>
            </a:r>
            <a:r>
              <a:rPr lang="de-DE" sz="5400" dirty="0">
                <a:solidFill>
                  <a:schemeClr val="accent1"/>
                </a:solidFill>
              </a:rPr>
              <a:t>. Bemüht euch um ein vorbildliches Verhalten gegenüber jedermann.</a:t>
            </a:r>
          </a:p>
          <a:p>
            <a:r>
              <a:rPr lang="de-DE" sz="5400" dirty="0">
                <a:solidFill>
                  <a:schemeClr val="accent1"/>
                </a:solidFill>
              </a:rPr>
              <a:t> 18 Wenn es möglich ist und soweit es an euch liegt, </a:t>
            </a:r>
            <a:r>
              <a:rPr lang="de-DE" sz="5400" u="sng" dirty="0">
                <a:solidFill>
                  <a:schemeClr val="accent1"/>
                </a:solidFill>
              </a:rPr>
              <a:t>lebt mit allen Menschen in Frieden</a:t>
            </a:r>
            <a:r>
              <a:rPr lang="de-DE" sz="5400" dirty="0">
                <a:solidFill>
                  <a:schemeClr val="accent1"/>
                </a:solidFill>
              </a:rPr>
              <a:t>. </a:t>
            </a:r>
          </a:p>
          <a:p>
            <a:r>
              <a:rPr lang="de-DE" sz="5400" dirty="0">
                <a:solidFill>
                  <a:schemeClr val="accent1"/>
                </a:solidFill>
              </a:rPr>
              <a:t>19 </a:t>
            </a:r>
            <a:r>
              <a:rPr lang="de-DE" sz="5500" b="1" dirty="0">
                <a:solidFill>
                  <a:schemeClr val="accent5">
                    <a:lumMod val="60000"/>
                    <a:lumOff val="40000"/>
                  </a:schemeClr>
                </a:solidFill>
              </a:rPr>
              <a:t>Rächt euch nicht</a:t>
            </a:r>
            <a:r>
              <a:rPr lang="de-DE" sz="5400" dirty="0">
                <a:solidFill>
                  <a:schemeClr val="accent1"/>
                </a:solidFill>
              </a:rPr>
              <a:t> selbst, liebe Freunde, sondern überlasst die Rache dem Zorn ´Gottes`. Denn es heißt in der Schrift: » ´</a:t>
            </a:r>
            <a:r>
              <a:rPr lang="de-DE" sz="5400" b="1" dirty="0">
                <a:solidFill>
                  <a:schemeClr val="accent5">
                    <a:lumMod val="60000"/>
                    <a:lumOff val="40000"/>
                  </a:schemeClr>
                </a:solidFill>
              </a:rPr>
              <a:t>Das Unrecht` zu rächen ist meine Sache, sagt der Herr;</a:t>
            </a:r>
            <a:r>
              <a:rPr lang="de-DE" sz="5400" dirty="0">
                <a:solidFill>
                  <a:schemeClr val="accent1"/>
                </a:solidFill>
              </a:rPr>
              <a:t> </a:t>
            </a:r>
            <a:r>
              <a:rPr lang="de-DE" sz="5400" b="1" dirty="0">
                <a:solidFill>
                  <a:schemeClr val="accent5">
                    <a:lumMod val="60000"/>
                    <a:lumOff val="40000"/>
                  </a:schemeClr>
                </a:solidFill>
              </a:rPr>
              <a:t>ich werde Vergeltung üben</a:t>
            </a:r>
            <a:r>
              <a:rPr lang="de-DE" sz="5400" dirty="0">
                <a:solidFill>
                  <a:schemeClr val="accent1"/>
                </a:solidFill>
              </a:rPr>
              <a:t>.« </a:t>
            </a:r>
          </a:p>
          <a:p>
            <a:endParaRPr lang="de-DE" sz="4800" dirty="0">
              <a:solidFill>
                <a:schemeClr val="accent1"/>
              </a:solidFill>
            </a:endParaRPr>
          </a:p>
        </p:txBody>
      </p:sp>
    </p:spTree>
    <p:extLst>
      <p:ext uri="{BB962C8B-B14F-4D97-AF65-F5344CB8AC3E}">
        <p14:creationId xmlns:p14="http://schemas.microsoft.com/office/powerpoint/2010/main" val="17775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4294967295"/>
          </p:nvPr>
        </p:nvSpPr>
        <p:spPr>
          <a:xfrm>
            <a:off x="460800" y="1796355"/>
            <a:ext cx="11150667" cy="4512965"/>
          </a:xfrm>
          <a:prstGeom prst="rect">
            <a:avLst/>
          </a:prstGeom>
        </p:spPr>
        <p:txBody>
          <a:bodyPr>
            <a:normAutofit/>
          </a:bodyPr>
          <a:lstStyle/>
          <a:p>
            <a:r>
              <a:rPr lang="de-CH" sz="2667" dirty="0"/>
              <a:t>Weltweit seit mehr als 150 Jahren in über 130 Ländern der Erde!</a:t>
            </a:r>
          </a:p>
          <a:p>
            <a:pPr marL="287993" indent="-287993">
              <a:buFont typeface="Arial" panose="020B0604020202020204" pitchFamily="34" charset="0"/>
              <a:buChar char="•"/>
            </a:pPr>
            <a:r>
              <a:rPr lang="de-CH" sz="2667" dirty="0"/>
              <a:t>Afrika</a:t>
            </a:r>
          </a:p>
          <a:p>
            <a:pPr marL="287993" indent="-287993">
              <a:buFont typeface="Arial" panose="020B0604020202020204" pitchFamily="34" charset="0"/>
              <a:buChar char="•"/>
            </a:pPr>
            <a:r>
              <a:rPr lang="de-CH" sz="2667" dirty="0"/>
              <a:t>Amerika</a:t>
            </a:r>
          </a:p>
          <a:p>
            <a:pPr marL="287993" indent="-287993">
              <a:buFont typeface="Arial" panose="020B0604020202020204" pitchFamily="34" charset="0"/>
              <a:buChar char="•"/>
            </a:pPr>
            <a:r>
              <a:rPr lang="de-CH" sz="2667" dirty="0"/>
              <a:t>Asien</a:t>
            </a:r>
          </a:p>
          <a:p>
            <a:pPr marL="287993" indent="-287993">
              <a:buFont typeface="Arial" panose="020B0604020202020204" pitchFamily="34" charset="0"/>
              <a:buChar char="•"/>
            </a:pPr>
            <a:r>
              <a:rPr lang="de-CH" sz="2667" dirty="0"/>
              <a:t>Europa</a:t>
            </a:r>
          </a:p>
          <a:p>
            <a:pPr marL="287993" indent="-287993">
              <a:buFont typeface="Arial" panose="020B0604020202020204" pitchFamily="34" charset="0"/>
              <a:buChar char="•"/>
            </a:pPr>
            <a:r>
              <a:rPr lang="de-CH" sz="2667" dirty="0"/>
              <a:t>Grossbritannien / Irland</a:t>
            </a:r>
          </a:p>
          <a:p>
            <a:pPr marL="287993" indent="-287993">
              <a:buFont typeface="Arial" panose="020B0604020202020204" pitchFamily="34" charset="0"/>
              <a:buChar char="•"/>
            </a:pPr>
            <a:r>
              <a:rPr lang="de-CH" sz="2667" dirty="0"/>
              <a:t>Pazifik</a:t>
            </a:r>
          </a:p>
        </p:txBody>
      </p:sp>
      <p:sp>
        <p:nvSpPr>
          <p:cNvPr id="3" name="Titel 2"/>
          <p:cNvSpPr>
            <a:spLocks noGrp="1"/>
          </p:cNvSpPr>
          <p:nvPr>
            <p:ph type="title"/>
          </p:nvPr>
        </p:nvSpPr>
        <p:spPr>
          <a:xfrm>
            <a:off x="1727515" y="576006"/>
            <a:ext cx="9888752" cy="788765"/>
          </a:xfrm>
          <a:prstGeom prst="rect">
            <a:avLst/>
          </a:prstGeom>
        </p:spPr>
        <p:txBody>
          <a:bodyPr>
            <a:normAutofit/>
          </a:bodyPr>
          <a:lstStyle/>
          <a:p>
            <a:r>
              <a:rPr lang="de-CH" dirty="0"/>
              <a:t>BLB Weltweit</a:t>
            </a:r>
          </a:p>
        </p:txBody>
      </p:sp>
      <p:sp>
        <p:nvSpPr>
          <p:cNvPr id="5" name="Textfeld 4"/>
          <p:cNvSpPr txBox="1"/>
          <p:nvPr/>
        </p:nvSpPr>
        <p:spPr>
          <a:xfrm>
            <a:off x="5951984" y="5829267"/>
            <a:ext cx="5040560" cy="60523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3333" b="0" i="0" u="none" strike="noStrike" kern="1200" cap="none" spc="0" normalizeH="0" baseline="0" noProof="0" dirty="0">
                <a:ln>
                  <a:noFill/>
                </a:ln>
                <a:solidFill>
                  <a:prstClr val="black"/>
                </a:solidFill>
                <a:effectLst/>
                <a:uLnTx/>
                <a:uFillTx/>
                <a:latin typeface="Arial"/>
                <a:ea typeface="+mn-ea"/>
                <a:cs typeface="+mn-cs"/>
              </a:rPr>
              <a:t>www.su-international.org</a:t>
            </a:r>
          </a:p>
        </p:txBody>
      </p:sp>
      <p:sp>
        <p:nvSpPr>
          <p:cNvPr id="7" name="Gleichschenkliges Dreieck 6"/>
          <p:cNvSpPr/>
          <p:nvPr/>
        </p:nvSpPr>
        <p:spPr>
          <a:xfrm>
            <a:off x="5711984" y="6225392"/>
            <a:ext cx="240000" cy="239947"/>
          </a:xfrm>
          <a:prstGeom prst="triangle">
            <a:avLst>
              <a:gd name="adj" fmla="val 1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2400" b="0" i="0" u="none" strike="noStrike" kern="1200" cap="none" spc="0" normalizeH="0" baseline="0" noProof="0">
              <a:ln>
                <a:noFill/>
              </a:ln>
              <a:solidFill>
                <a:prstClr val="white"/>
              </a:solidFill>
              <a:effectLst/>
              <a:uLnTx/>
              <a:uFillTx/>
              <a:latin typeface="Arial"/>
              <a:ea typeface="+mn-ea"/>
              <a:cs typeface="+mn-cs"/>
            </a:endParaRPr>
          </a:p>
        </p:txBody>
      </p:sp>
      <p:pic>
        <p:nvPicPr>
          <p:cNvPr id="3076" name="Picture 4" descr="http://www.gfe.uni-koeln.de/wp-content/uploads/2013/06/Weltkugel-aus-ClipArts.png">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484" y="2631057"/>
            <a:ext cx="3148920" cy="314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68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C30DF-2154-0977-844D-66720182550D}"/>
            </a:ext>
          </a:extLst>
        </p:cNvPr>
        <p:cNvGrpSpPr/>
        <p:nvPr/>
      </p:nvGrpSpPr>
      <p:grpSpPr>
        <a:xfrm>
          <a:off x="0" y="0"/>
          <a:ext cx="0" cy="0"/>
          <a:chOff x="0" y="0"/>
          <a:chExt cx="0" cy="0"/>
        </a:xfrm>
      </p:grpSpPr>
      <p:pic>
        <p:nvPicPr>
          <p:cNvPr id="5122" name="Picture 2" descr="Aquarell Kreuz PNG Clipart, 12x religiöse Bibel Clip Art Set, druckbare Glaubenskunst, digitaler Download, Sammelalbum, Junk Journal, Papierhandwerk Bild 1">
            <a:extLst>
              <a:ext uri="{FF2B5EF4-FFF2-40B4-BE49-F238E27FC236}">
                <a16:creationId xmlns:a16="http://schemas.microsoft.com/office/drawing/2014/main" id="{C63CEE25-3C4A-0FD1-700A-4AD157A20A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1449" y="3319732"/>
            <a:ext cx="3926456" cy="3926456"/>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2">
            <a:extLst>
              <a:ext uri="{FF2B5EF4-FFF2-40B4-BE49-F238E27FC236}">
                <a16:creationId xmlns:a16="http://schemas.microsoft.com/office/drawing/2014/main" id="{5D6D9416-4C4F-7A2E-511F-EFBC6110AF8C}"/>
              </a:ext>
            </a:extLst>
          </p:cNvPr>
          <p:cNvSpPr>
            <a:spLocks noGrp="1"/>
          </p:cNvSpPr>
          <p:nvPr>
            <p:ph type="subTitle" idx="1"/>
          </p:nvPr>
        </p:nvSpPr>
        <p:spPr>
          <a:xfrm>
            <a:off x="422693" y="414067"/>
            <a:ext cx="10463843" cy="3926457"/>
          </a:xfrm>
        </p:spPr>
        <p:txBody>
          <a:bodyPr>
            <a:normAutofit fontScale="92500" lnSpcReduction="20000"/>
          </a:bodyPr>
          <a:lstStyle/>
          <a:p>
            <a:r>
              <a:rPr lang="de-DE" sz="5400" dirty="0">
                <a:solidFill>
                  <a:schemeClr val="accent1"/>
                </a:solidFill>
              </a:rPr>
              <a:t> </a:t>
            </a:r>
            <a:r>
              <a:rPr lang="de-AT" dirty="0">
                <a:effectLst/>
              </a:rPr>
              <a:t>➡️ </a:t>
            </a:r>
            <a:r>
              <a:rPr lang="de-AT" sz="4300" b="1" dirty="0">
                <a:effectLst>
                  <a:outerShdw blurRad="38100" dist="38100" dir="2700000" algn="tl">
                    <a:srgbClr val="000000">
                      <a:alpha val="43137"/>
                    </a:srgbClr>
                  </a:outerShdw>
                </a:effectLst>
              </a:rPr>
              <a:t>Jesaja 53,4-5</a:t>
            </a:r>
          </a:p>
          <a:p>
            <a:r>
              <a:rPr lang="de-AT" baseline="30000" dirty="0">
                <a:effectLst/>
              </a:rPr>
              <a:t>4</a:t>
            </a:r>
            <a:r>
              <a:rPr lang="de-AT" dirty="0">
                <a:effectLst/>
              </a:rPr>
              <a:t> </a:t>
            </a:r>
            <a:r>
              <a:rPr lang="de-AT" sz="3400" dirty="0">
                <a:solidFill>
                  <a:schemeClr val="accent1"/>
                </a:solidFill>
              </a:rPr>
              <a:t>Fürwahr, </a:t>
            </a:r>
            <a:r>
              <a:rPr lang="de-AT" sz="3400" b="1" dirty="0">
                <a:solidFill>
                  <a:schemeClr val="accent6">
                    <a:lumMod val="75000"/>
                  </a:schemeClr>
                </a:solidFill>
              </a:rPr>
              <a:t>er trug unsre Krankheit </a:t>
            </a:r>
            <a:r>
              <a:rPr lang="de-AT" sz="3400" dirty="0">
                <a:solidFill>
                  <a:schemeClr val="accent1"/>
                </a:solidFill>
              </a:rPr>
              <a:t>und </a:t>
            </a:r>
            <a:r>
              <a:rPr lang="de-AT" sz="3400" b="1" dirty="0">
                <a:solidFill>
                  <a:schemeClr val="accent6">
                    <a:lumMod val="75000"/>
                  </a:schemeClr>
                </a:solidFill>
              </a:rPr>
              <a:t>lud auf sich unsre Schmerzen</a:t>
            </a:r>
            <a:r>
              <a:rPr lang="de-AT" sz="3400" dirty="0">
                <a:solidFill>
                  <a:schemeClr val="accent1"/>
                </a:solidFill>
              </a:rPr>
              <a:t>. Wir aber hielten ihn für den, der geplagt und von Gott geschlagen und gemartert wäre</a:t>
            </a:r>
            <a:r>
              <a:rPr lang="de-AT" i="1" dirty="0">
                <a:effectLst/>
              </a:rPr>
              <a:t>.</a:t>
            </a:r>
            <a:endParaRPr lang="de-AT" dirty="0">
              <a:effectLst/>
            </a:endParaRPr>
          </a:p>
          <a:p>
            <a:r>
              <a:rPr lang="de-AT" dirty="0">
                <a:effectLst/>
              </a:rPr>
              <a:t> </a:t>
            </a:r>
            <a:r>
              <a:rPr lang="de-AT" sz="3400" dirty="0">
                <a:solidFill>
                  <a:schemeClr val="accent1"/>
                </a:solidFill>
              </a:rPr>
              <a:t>5 Aber er ist um unsrer Missetat </a:t>
            </a:r>
            <a:r>
              <a:rPr lang="de-AT" sz="3400" b="1" dirty="0">
                <a:solidFill>
                  <a:schemeClr val="accent6">
                    <a:lumMod val="75000"/>
                  </a:schemeClr>
                </a:solidFill>
              </a:rPr>
              <a:t>willen verwundet und um unsrer Sünde willen</a:t>
            </a:r>
            <a:r>
              <a:rPr lang="de-AT" sz="3400" dirty="0">
                <a:solidFill>
                  <a:schemeClr val="accent1"/>
                </a:solidFill>
              </a:rPr>
              <a:t> zerschlagen. Die Strafe liegt auf ihm, </a:t>
            </a:r>
            <a:r>
              <a:rPr lang="de-AT" sz="3400" b="1" dirty="0">
                <a:solidFill>
                  <a:srgbClr val="FFFF00"/>
                </a:solidFill>
              </a:rPr>
              <a:t>auf dass wir Frieden hätten</a:t>
            </a:r>
            <a:r>
              <a:rPr lang="de-AT" sz="3400" dirty="0">
                <a:solidFill>
                  <a:schemeClr val="accent1"/>
                </a:solidFill>
              </a:rPr>
              <a:t>, und durch seine Wunden sind wir geheilt. </a:t>
            </a:r>
            <a:endParaRPr lang="de-DE" sz="3400" dirty="0">
              <a:solidFill>
                <a:schemeClr val="accent1"/>
              </a:solidFill>
            </a:endParaRPr>
          </a:p>
        </p:txBody>
      </p:sp>
    </p:spTree>
    <p:extLst>
      <p:ext uri="{BB962C8B-B14F-4D97-AF65-F5344CB8AC3E}">
        <p14:creationId xmlns:p14="http://schemas.microsoft.com/office/powerpoint/2010/main" val="2459702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B7339-CCAF-6686-A0DB-CCA8B802E3AE}"/>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06CED19E-C1A8-0931-29DF-6A8342D1644E}"/>
              </a:ext>
            </a:extLst>
          </p:cNvPr>
          <p:cNvSpPr>
            <a:spLocks noGrp="1"/>
          </p:cNvSpPr>
          <p:nvPr>
            <p:ph type="subTitle" idx="1"/>
          </p:nvPr>
        </p:nvSpPr>
        <p:spPr>
          <a:xfrm>
            <a:off x="422693" y="414067"/>
            <a:ext cx="10463843" cy="3209027"/>
          </a:xfrm>
        </p:spPr>
        <p:txBody>
          <a:bodyPr>
            <a:normAutofit fontScale="62500" lnSpcReduction="20000"/>
          </a:bodyPr>
          <a:lstStyle/>
          <a:p>
            <a:r>
              <a:rPr lang="de-DE" sz="5400" dirty="0">
                <a:solidFill>
                  <a:schemeClr val="accent1"/>
                </a:solidFill>
              </a:rPr>
              <a:t>20 Mehr noch: »Wenn dein Feind hungrig ist, </a:t>
            </a:r>
          </a:p>
          <a:p>
            <a:r>
              <a:rPr lang="de-DE" sz="5400" dirty="0">
                <a:solidFill>
                  <a:schemeClr val="accent1"/>
                </a:solidFill>
              </a:rPr>
              <a:t>gib ihm zu essen, und wenn er Durst hat, gib ihm zu </a:t>
            </a:r>
            <a:r>
              <a:rPr lang="de-DE" sz="5500" dirty="0">
                <a:solidFill>
                  <a:schemeClr val="accent1"/>
                </a:solidFill>
              </a:rPr>
              <a:t>trinken. Ein solches Verhalten wird ihn zutiefst beschämen.« </a:t>
            </a:r>
          </a:p>
          <a:p>
            <a:r>
              <a:rPr lang="de-DE" sz="5500" dirty="0">
                <a:solidFill>
                  <a:schemeClr val="accent1"/>
                </a:solidFill>
              </a:rPr>
              <a:t>21 </a:t>
            </a:r>
            <a:r>
              <a:rPr lang="de-DE" sz="5500" b="1" dirty="0">
                <a:solidFill>
                  <a:schemeClr val="accent5">
                    <a:lumMod val="60000"/>
                    <a:lumOff val="40000"/>
                  </a:schemeClr>
                </a:solidFill>
              </a:rPr>
              <a:t>Lass dich nicht vom Bösen besiegen, sondern besiege </a:t>
            </a:r>
            <a:r>
              <a:rPr lang="de-DE" sz="5400" b="1" dirty="0">
                <a:solidFill>
                  <a:schemeClr val="accent5">
                    <a:lumMod val="60000"/>
                    <a:lumOff val="40000"/>
                  </a:schemeClr>
                </a:solidFill>
              </a:rPr>
              <a:t>Böses mit Gutem</a:t>
            </a:r>
            <a:r>
              <a:rPr lang="de-DE" sz="5400" dirty="0">
                <a:solidFill>
                  <a:schemeClr val="accent1"/>
                </a:solidFill>
              </a:rPr>
              <a:t>. </a:t>
            </a:r>
            <a:endParaRPr lang="de-AT" sz="5400" dirty="0">
              <a:solidFill>
                <a:schemeClr val="accent1"/>
              </a:solidFill>
            </a:endParaRPr>
          </a:p>
          <a:p>
            <a:endParaRPr lang="de-DE" sz="4800" dirty="0">
              <a:solidFill>
                <a:schemeClr val="accent1"/>
              </a:solidFill>
            </a:endParaRPr>
          </a:p>
        </p:txBody>
      </p:sp>
      <p:pic>
        <p:nvPicPr>
          <p:cNvPr id="5124" name="Picture 4" descr="Tue Gutes und rede darüber -">
            <a:extLst>
              <a:ext uri="{FF2B5EF4-FFF2-40B4-BE49-F238E27FC236}">
                <a16:creationId xmlns:a16="http://schemas.microsoft.com/office/drawing/2014/main" id="{12A571F0-7B95-AC64-FE46-83382B59071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88256" y="2991209"/>
            <a:ext cx="5155721" cy="386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78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20578-B866-729C-7BB1-7AF2837F0F63}"/>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F2FFB4F6-DEEB-906F-4C4B-7871CDC83072}"/>
              </a:ext>
            </a:extLst>
          </p:cNvPr>
          <p:cNvSpPr>
            <a:spLocks noGrp="1"/>
          </p:cNvSpPr>
          <p:nvPr>
            <p:ph type="subTitle" idx="1"/>
          </p:nvPr>
        </p:nvSpPr>
        <p:spPr>
          <a:xfrm>
            <a:off x="1992702" y="2398143"/>
            <a:ext cx="8434532" cy="3393057"/>
          </a:xfrm>
        </p:spPr>
        <p:txBody>
          <a:bodyPr>
            <a:normAutofit/>
          </a:bodyPr>
          <a:lstStyle/>
          <a:p>
            <a:r>
              <a:rPr lang="de-DE" sz="4800" dirty="0">
                <a:solidFill>
                  <a:schemeClr val="accent1"/>
                </a:solidFill>
              </a:rPr>
              <a:t>Liebe die alles verändert</a:t>
            </a:r>
          </a:p>
          <a:p>
            <a:r>
              <a:rPr lang="de-DE" sz="4800" dirty="0">
                <a:solidFill>
                  <a:schemeClr val="accent1"/>
                </a:solidFill>
              </a:rPr>
              <a:t>Römer 12:9-21</a:t>
            </a:r>
          </a:p>
          <a:p>
            <a:endParaRPr lang="de-DE" sz="4800" dirty="0">
              <a:solidFill>
                <a:schemeClr val="accent1"/>
              </a:solidFill>
            </a:endParaRPr>
          </a:p>
        </p:txBody>
      </p:sp>
      <p:sp>
        <p:nvSpPr>
          <p:cNvPr id="2" name="Textfeld 1">
            <a:extLst>
              <a:ext uri="{FF2B5EF4-FFF2-40B4-BE49-F238E27FC236}">
                <a16:creationId xmlns:a16="http://schemas.microsoft.com/office/drawing/2014/main" id="{133433FC-E73C-DB0A-0DC0-FAB58C326C38}"/>
              </a:ext>
            </a:extLst>
          </p:cNvPr>
          <p:cNvSpPr txBox="1"/>
          <p:nvPr/>
        </p:nvSpPr>
        <p:spPr>
          <a:xfrm>
            <a:off x="9213011" y="5969479"/>
            <a:ext cx="2467155" cy="369332"/>
          </a:xfrm>
          <a:prstGeom prst="rect">
            <a:avLst/>
          </a:prstGeom>
          <a:noFill/>
        </p:spPr>
        <p:txBody>
          <a:bodyPr wrap="square" rtlCol="0">
            <a:spAutoFit/>
          </a:bodyPr>
          <a:lstStyle/>
          <a:p>
            <a:r>
              <a:rPr lang="de-AT" dirty="0"/>
              <a:t>Hans Widmann BLB </a:t>
            </a:r>
          </a:p>
        </p:txBody>
      </p:sp>
    </p:spTree>
    <p:extLst>
      <p:ext uri="{BB962C8B-B14F-4D97-AF65-F5344CB8AC3E}">
        <p14:creationId xmlns:p14="http://schemas.microsoft.com/office/powerpoint/2010/main" val="136793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16E0703-9A93-C6B8-8044-34B4A83BAA76}"/>
              </a:ext>
            </a:extLst>
          </p:cNvPr>
          <p:cNvPicPr>
            <a:picLocks noChangeAspect="1"/>
          </p:cNvPicPr>
          <p:nvPr/>
        </p:nvPicPr>
        <p:blipFill>
          <a:blip r:embed="rId2"/>
          <a:srcRect l="17310" t="32359" r="18375" b="13108"/>
          <a:stretch>
            <a:fillRect/>
          </a:stretch>
        </p:blipFill>
        <p:spPr>
          <a:xfrm>
            <a:off x="0" y="0"/>
            <a:ext cx="12251537" cy="6924782"/>
          </a:xfrm>
          <a:prstGeom prst="rect">
            <a:avLst/>
          </a:prstGeom>
        </p:spPr>
      </p:pic>
      <p:sp>
        <p:nvSpPr>
          <p:cNvPr id="2" name="Titel 1"/>
          <p:cNvSpPr>
            <a:spLocks noGrp="1"/>
          </p:cNvSpPr>
          <p:nvPr>
            <p:ph type="ctrTitle"/>
          </p:nvPr>
        </p:nvSpPr>
        <p:spPr>
          <a:xfrm>
            <a:off x="2817031" y="4950044"/>
            <a:ext cx="10842907" cy="2490139"/>
          </a:xfrm>
        </p:spPr>
        <p:txBody>
          <a:bodyPr/>
          <a:lstStyle/>
          <a:p>
            <a:r>
              <a:rPr lang="de-CH" dirty="0"/>
              <a:t>BLB Mitarbeiter 2025</a:t>
            </a:r>
          </a:p>
        </p:txBody>
      </p:sp>
    </p:spTree>
    <p:extLst>
      <p:ext uri="{BB962C8B-B14F-4D97-AF65-F5344CB8AC3E}">
        <p14:creationId xmlns:p14="http://schemas.microsoft.com/office/powerpoint/2010/main" val="280909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B9F8F7E-31F2-C76D-7C46-F0C75CE11382}"/>
              </a:ext>
            </a:extLst>
          </p:cNvPr>
          <p:cNvSpPr>
            <a:spLocks noGrp="1"/>
          </p:cNvSpPr>
          <p:nvPr>
            <p:ph idx="1"/>
          </p:nvPr>
        </p:nvSpPr>
        <p:spPr/>
        <p:txBody>
          <a:bodyPr/>
          <a:lstStyle/>
          <a:p>
            <a:pPr algn="ctr"/>
            <a:r>
              <a:rPr lang="de-AT" i="1" dirty="0"/>
              <a:t>Ehrlich zu sich selber sein und Christus näher kommen!</a:t>
            </a:r>
          </a:p>
        </p:txBody>
      </p:sp>
      <p:pic>
        <p:nvPicPr>
          <p:cNvPr id="8" name="Grafik 7" descr="Ein Bild, das draußen, Wolke, Himmel, Gebäude enthält.&#10;&#10;KI-generierte Inhalte können fehlerhaft sein.">
            <a:extLst>
              <a:ext uri="{FF2B5EF4-FFF2-40B4-BE49-F238E27FC236}">
                <a16:creationId xmlns:a16="http://schemas.microsoft.com/office/drawing/2014/main" id="{B4D738A2-20C6-8243-24F4-C974126C5C8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07344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B56C9-5A45-6568-2C63-F775AFD11DA4}"/>
              </a:ext>
            </a:extLst>
          </p:cNvPr>
          <p:cNvSpPr>
            <a:spLocks noGrp="1"/>
          </p:cNvSpPr>
          <p:nvPr>
            <p:ph type="title"/>
          </p:nvPr>
        </p:nvSpPr>
        <p:spPr/>
        <p:txBody>
          <a:bodyPr/>
          <a:lstStyle/>
          <a:p>
            <a:endParaRPr lang="de-AT"/>
          </a:p>
        </p:txBody>
      </p:sp>
      <p:pic>
        <p:nvPicPr>
          <p:cNvPr id="6" name="Inhaltsplatzhalter 5" descr="Ein Bild, das Kleidung, Text, Mobiliar, Tisch enthält.&#10;&#10;KI-generierte Inhalte können fehlerhaft sein.">
            <a:extLst>
              <a:ext uri="{FF2B5EF4-FFF2-40B4-BE49-F238E27FC236}">
                <a16:creationId xmlns:a16="http://schemas.microsoft.com/office/drawing/2014/main" id="{C7212031-545F-B293-6790-5B79878B4D84}"/>
              </a:ext>
            </a:extLst>
          </p:cNvPr>
          <p:cNvPicPr>
            <a:picLocks noGrp="1" noChangeAspect="1"/>
          </p:cNvPicPr>
          <p:nvPr>
            <p:ph idx="1"/>
          </p:nvPr>
        </p:nvPicPr>
        <p:blipFill>
          <a:blip r:embed="rId2"/>
          <a:srcRect b="30495"/>
          <a:stretch>
            <a:fillRect/>
          </a:stretch>
        </p:blipFill>
        <p:spPr>
          <a:xfrm>
            <a:off x="2607269" y="0"/>
            <a:ext cx="6977461" cy="6858000"/>
          </a:xfrm>
        </p:spPr>
      </p:pic>
    </p:spTree>
    <p:extLst>
      <p:ext uri="{BB962C8B-B14F-4D97-AF65-F5344CB8AC3E}">
        <p14:creationId xmlns:p14="http://schemas.microsoft.com/office/powerpoint/2010/main" val="4008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AT"/>
          </a:p>
        </p:txBody>
      </p:sp>
      <p:sp>
        <p:nvSpPr>
          <p:cNvPr id="4" name="Textplatzhalter 3"/>
          <p:cNvSpPr>
            <a:spLocks noGrp="1"/>
          </p:cNvSpPr>
          <p:nvPr>
            <p:ph type="body" idx="13"/>
          </p:nvPr>
        </p:nvSpPr>
        <p:spPr/>
        <p:txBody>
          <a:bodyPr/>
          <a:lstStyle/>
          <a:p>
            <a:endParaRPr lang="de-AT"/>
          </a:p>
        </p:txBody>
      </p:sp>
      <p:sp>
        <p:nvSpPr>
          <p:cNvPr id="14" name="Rechteck 13"/>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Inhaltsplatzhalter 5" descr="Ein Bild, das Text, Wasser, Himmel, Person enthält.&#10;&#10;KI-generierte Inhalte können fehlerhaft sein.">
            <a:extLst>
              <a:ext uri="{FF2B5EF4-FFF2-40B4-BE49-F238E27FC236}">
                <a16:creationId xmlns:a16="http://schemas.microsoft.com/office/drawing/2014/main" id="{9159744D-E015-754C-DE48-B146E2F9ED4F}"/>
              </a:ext>
            </a:extLst>
          </p:cNvPr>
          <p:cNvPicPr>
            <a:picLocks noGrp="1" noChangeAspect="1"/>
          </p:cNvPicPr>
          <p:nvPr>
            <p:ph idx="1"/>
          </p:nvPr>
        </p:nvPicPr>
        <p:blipFill>
          <a:blip r:embed="rId2"/>
          <a:stretch>
            <a:fillRect/>
          </a:stretch>
        </p:blipFill>
        <p:spPr>
          <a:xfrm>
            <a:off x="930535" y="52153"/>
            <a:ext cx="4760259" cy="6753694"/>
          </a:xfrm>
        </p:spPr>
      </p:pic>
      <p:pic>
        <p:nvPicPr>
          <p:cNvPr id="13" name="Grafik 12">
            <a:extLst>
              <a:ext uri="{FF2B5EF4-FFF2-40B4-BE49-F238E27FC236}">
                <a16:creationId xmlns:a16="http://schemas.microsoft.com/office/drawing/2014/main" id="{B33B07C1-0611-0BCD-8AC6-0C1590364DF5}"/>
              </a:ext>
            </a:extLst>
          </p:cNvPr>
          <p:cNvPicPr>
            <a:picLocks noChangeAspect="1"/>
          </p:cNvPicPr>
          <p:nvPr/>
        </p:nvPicPr>
        <p:blipFill>
          <a:blip r:embed="rId3"/>
          <a:stretch>
            <a:fillRect/>
          </a:stretch>
        </p:blipFill>
        <p:spPr>
          <a:xfrm>
            <a:off x="6573950" y="52153"/>
            <a:ext cx="4710005" cy="6753694"/>
          </a:xfrm>
          <a:prstGeom prst="rect">
            <a:avLst/>
          </a:prstGeom>
        </p:spPr>
      </p:pic>
    </p:spTree>
    <p:extLst>
      <p:ext uri="{BB962C8B-B14F-4D97-AF65-F5344CB8AC3E}">
        <p14:creationId xmlns:p14="http://schemas.microsoft.com/office/powerpoint/2010/main" val="37380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BFBC1-BCC8-20BD-778C-4D968819829E}"/>
              </a:ext>
            </a:extLst>
          </p:cNvPr>
          <p:cNvSpPr>
            <a:spLocks noGrp="1"/>
          </p:cNvSpPr>
          <p:nvPr>
            <p:ph type="title"/>
          </p:nvPr>
        </p:nvSpPr>
        <p:spPr/>
        <p:txBody>
          <a:bodyPr/>
          <a:lstStyle/>
          <a:p>
            <a:endParaRPr lang="de-AT"/>
          </a:p>
        </p:txBody>
      </p:sp>
      <p:pic>
        <p:nvPicPr>
          <p:cNvPr id="8" name="Grafik 7" descr="Ein Bild, das draußen, Himmel, Natur, Berg enthält.&#10;&#10;KI-generierte Inhalte können fehlerhaft sein.">
            <a:extLst>
              <a:ext uri="{FF2B5EF4-FFF2-40B4-BE49-F238E27FC236}">
                <a16:creationId xmlns:a16="http://schemas.microsoft.com/office/drawing/2014/main" id="{FE9E4917-741C-6C92-8177-D2CF1CC46AF3}"/>
              </a:ext>
            </a:extLst>
          </p:cNvPr>
          <p:cNvPicPr>
            <a:picLocks noChangeAspect="1"/>
          </p:cNvPicPr>
          <p:nvPr/>
        </p:nvPicPr>
        <p:blipFill>
          <a:blip r:embed="rId2"/>
          <a:stretch>
            <a:fillRect/>
          </a:stretch>
        </p:blipFill>
        <p:spPr>
          <a:xfrm>
            <a:off x="-1539215" y="1"/>
            <a:ext cx="17145001" cy="6858000"/>
          </a:xfrm>
          <a:prstGeom prst="rect">
            <a:avLst/>
          </a:prstGeom>
        </p:spPr>
      </p:pic>
      <p:pic>
        <p:nvPicPr>
          <p:cNvPr id="6" name="Inhaltsplatzhalter 5" descr="Ein Bild, das Text, Schrift, Design, Typografie enthält.&#10;&#10;KI-generierte Inhalte können fehlerhaft sein.">
            <a:extLst>
              <a:ext uri="{FF2B5EF4-FFF2-40B4-BE49-F238E27FC236}">
                <a16:creationId xmlns:a16="http://schemas.microsoft.com/office/drawing/2014/main" id="{08F8B4EE-AD28-6FB2-C578-21D8450F627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37684" y="689532"/>
            <a:ext cx="3983301" cy="1431499"/>
          </a:xfrm>
        </p:spPr>
      </p:pic>
    </p:spTree>
    <p:extLst>
      <p:ext uri="{BB962C8B-B14F-4D97-AF65-F5344CB8AC3E}">
        <p14:creationId xmlns:p14="http://schemas.microsoft.com/office/powerpoint/2010/main" val="387666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99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DD14-5928-971A-7E95-B73E70F08455}"/>
            </a:ext>
          </a:extLst>
        </p:cNvPr>
        <p:cNvGrpSpPr/>
        <p:nvPr/>
      </p:nvGrpSpPr>
      <p:grpSpPr>
        <a:xfrm>
          <a:off x="0" y="0"/>
          <a:ext cx="0" cy="0"/>
          <a:chOff x="0" y="0"/>
          <a:chExt cx="0" cy="0"/>
        </a:xfrm>
      </p:grpSpPr>
      <p:sp>
        <p:nvSpPr>
          <p:cNvPr id="3" name="Untertitel 2">
            <a:extLst>
              <a:ext uri="{FF2B5EF4-FFF2-40B4-BE49-F238E27FC236}">
                <a16:creationId xmlns:a16="http://schemas.microsoft.com/office/drawing/2014/main" id="{FB9EBA6B-C073-61E9-3296-3A0502A0A8FB}"/>
              </a:ext>
            </a:extLst>
          </p:cNvPr>
          <p:cNvSpPr>
            <a:spLocks noGrp="1"/>
          </p:cNvSpPr>
          <p:nvPr>
            <p:ph type="subTitle" idx="1"/>
          </p:nvPr>
        </p:nvSpPr>
        <p:spPr>
          <a:xfrm>
            <a:off x="1992702" y="2398143"/>
            <a:ext cx="8434532" cy="3393057"/>
          </a:xfrm>
        </p:spPr>
        <p:txBody>
          <a:bodyPr>
            <a:normAutofit/>
          </a:bodyPr>
          <a:lstStyle/>
          <a:p>
            <a:r>
              <a:rPr lang="de-DE" sz="4800" dirty="0">
                <a:solidFill>
                  <a:schemeClr val="accent1"/>
                </a:solidFill>
              </a:rPr>
              <a:t>Liebe die alles verändert</a:t>
            </a:r>
          </a:p>
          <a:p>
            <a:r>
              <a:rPr lang="de-DE" sz="4800" dirty="0">
                <a:solidFill>
                  <a:schemeClr val="accent1"/>
                </a:solidFill>
              </a:rPr>
              <a:t>Römer 12:9-21</a:t>
            </a:r>
          </a:p>
          <a:p>
            <a:endParaRPr lang="de-DE" sz="4800" dirty="0">
              <a:solidFill>
                <a:schemeClr val="accent1"/>
              </a:solidFill>
            </a:endParaRPr>
          </a:p>
        </p:txBody>
      </p:sp>
      <p:sp>
        <p:nvSpPr>
          <p:cNvPr id="2" name="Textfeld 1">
            <a:extLst>
              <a:ext uri="{FF2B5EF4-FFF2-40B4-BE49-F238E27FC236}">
                <a16:creationId xmlns:a16="http://schemas.microsoft.com/office/drawing/2014/main" id="{403B46B0-55AA-52DF-7CB9-102851763305}"/>
              </a:ext>
            </a:extLst>
          </p:cNvPr>
          <p:cNvSpPr txBox="1"/>
          <p:nvPr/>
        </p:nvSpPr>
        <p:spPr>
          <a:xfrm>
            <a:off x="9213011" y="5969479"/>
            <a:ext cx="2467155" cy="369332"/>
          </a:xfrm>
          <a:prstGeom prst="rect">
            <a:avLst/>
          </a:prstGeom>
          <a:noFill/>
        </p:spPr>
        <p:txBody>
          <a:bodyPr wrap="square" rtlCol="0">
            <a:spAutoFit/>
          </a:bodyPr>
          <a:lstStyle/>
          <a:p>
            <a:r>
              <a:rPr lang="de-AT" dirty="0"/>
              <a:t>Hans Widmann BLB </a:t>
            </a:r>
          </a:p>
        </p:txBody>
      </p:sp>
    </p:spTree>
    <p:extLst>
      <p:ext uri="{BB962C8B-B14F-4D97-AF65-F5344CB8AC3E}">
        <p14:creationId xmlns:p14="http://schemas.microsoft.com/office/powerpoint/2010/main" val="40897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tz">
  <a:themeElements>
    <a:clrScheme name="Mesh">
      <a:dk1>
        <a:sysClr val="windowText" lastClr="000000"/>
      </a:dk1>
      <a:lt1>
        <a:sysClr val="window" lastClr="FFFFFF"/>
      </a:lt1>
      <a:dk2>
        <a:srgbClr val="363D46"/>
      </a:dk2>
      <a:lt2>
        <a:srgbClr val="EBEBEB"/>
      </a:lt2>
      <a:accent1>
        <a:srgbClr val="A9E023"/>
      </a:accent1>
      <a:accent2>
        <a:srgbClr val="1FCDB6"/>
      </a:accent2>
      <a:accent3>
        <a:srgbClr val="5F99C9"/>
      </a:accent3>
      <a:accent4>
        <a:srgbClr val="AE65D1"/>
      </a:accent4>
      <a:accent5>
        <a:srgbClr val="D06423"/>
      </a:accent5>
      <a:accent6>
        <a:srgbClr val="DCAB11"/>
      </a:accent6>
      <a:hlink>
        <a:srgbClr val="ADE133"/>
      </a:hlink>
      <a:folHlink>
        <a:srgbClr val="C2EA6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1FEE2289-88FB-467C-9C9A-54F3C85768F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TM03457485[[fn=Netz]]</Template>
  <TotalTime>0</TotalTime>
  <Words>977</Words>
  <Application>Microsoft Office PowerPoint</Application>
  <PresentationFormat>Breitbild</PresentationFormat>
  <Paragraphs>66</Paragraphs>
  <Slides>22</Slides>
  <Notes>0</Notes>
  <HiddenSlides>2</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Aptos</vt:lpstr>
      <vt:lpstr>Arial</vt:lpstr>
      <vt:lpstr>Century Gothic</vt:lpstr>
      <vt:lpstr>Comic Sans MS</vt:lpstr>
      <vt:lpstr>Tahoma</vt:lpstr>
      <vt:lpstr>Times New Roman</vt:lpstr>
      <vt:lpstr>Netz</vt:lpstr>
      <vt:lpstr>Bibellesebund Österreich</vt:lpstr>
      <vt:lpstr>BLB Weltweit</vt:lpstr>
      <vt:lpstr>BLB Mitarbeiter 2025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Widmann</dc:creator>
  <cp:lastModifiedBy>Hans Widmann</cp:lastModifiedBy>
  <cp:revision>52</cp:revision>
  <dcterms:created xsi:type="dcterms:W3CDTF">2025-08-13T09:14:35Z</dcterms:created>
  <dcterms:modified xsi:type="dcterms:W3CDTF">2025-12-06T23:01:23Z</dcterms:modified>
</cp:coreProperties>
</file>