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83" r:id="rId4"/>
    <p:sldId id="281" r:id="rId5"/>
    <p:sldId id="267" r:id="rId6"/>
    <p:sldId id="268" r:id="rId7"/>
    <p:sldId id="269" r:id="rId8"/>
    <p:sldId id="273" r:id="rId9"/>
    <p:sldId id="270" r:id="rId10"/>
    <p:sldId id="274" r:id="rId11"/>
    <p:sldId id="275" r:id="rId12"/>
    <p:sldId id="276" r:id="rId13"/>
    <p:sldId id="271" r:id="rId14"/>
    <p:sldId id="278" r:id="rId15"/>
    <p:sldId id="279" r:id="rId16"/>
    <p:sldId id="280" r:id="rId17"/>
    <p:sldId id="272" r:id="rId18"/>
    <p:sldId id="26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1D2"/>
    <a:srgbClr val="B2D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7"/>
    <p:restoredTop sz="94684"/>
  </p:normalViewPr>
  <p:slideViewPr>
    <p:cSldViewPr snapToGrid="0">
      <p:cViewPr varScale="1">
        <p:scale>
          <a:sx n="78" d="100"/>
          <a:sy n="78" d="100"/>
        </p:scale>
        <p:origin x="19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0C429-BD49-46AD-B1FA-8AA0BE5B0673}" type="datetimeFigureOut">
              <a:rPr lang="de-AT" smtClean="0"/>
              <a:t>05.03.2026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400F9-79A8-419A-9499-8C7A362145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167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400F9-79A8-419A-9499-8C7A362145C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555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8CE9AFB-D659-7108-DDF8-DEB9D3024E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6568" y="3429000"/>
            <a:ext cx="7936832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0" i="1">
                <a:latin typeface="CMG Sa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Ein Obergauner: Lukas 19, 1-10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013A12-C119-C8E5-A1EC-86422516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3EAC13-E814-C39C-D341-7CE41AC2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C99243-3542-3453-F4D7-86226A84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07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69DE3-4655-6956-88A4-E0F23F7D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7D6087-1F84-EC31-2ED9-C2FC996B5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9FE74C-0002-3686-37C0-A27EB06D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3723B4-F513-2911-409B-0E1F92D3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E596A1-06A9-72A4-A55F-51621591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5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63B260-4522-A7C9-18D6-9574B29DB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0E7C09-E472-DB6A-3AE5-F975319CE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0AEE91-C1D1-9FF2-2731-AFEA58A3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DA5E30-AC5F-D01B-D2F4-5D185F4A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691CBC-8602-75F7-D5D3-867DF566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E0C12-F222-DA3D-9FA6-179528BD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1CCE50-B65F-03E3-8DA8-248820D6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00B8A-5595-21C8-508B-72F25D17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095398-F345-3DEA-5E33-819B7E7F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1679A2-8793-FC19-7F72-8318FEB4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80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12CEA-CA61-AE4D-4BCC-8D8EA1AE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ED54F5-EB6A-1586-8EFA-8856ED23A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09E8F1-3F32-DC79-3C0F-1929DF20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212F7D-9AED-E09E-ABEB-72011306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DCA044-CECC-E435-9B5A-807A5EA4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30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CBFCD-30AF-D52E-7867-07DD8302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EBA3B9-3928-6C56-204E-64AB21815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4D58ED-10E7-36C0-E7CC-5951AE668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75A163-316E-4044-8E36-F9CD1652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55FA30-F269-019E-A612-9762067F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9D9AC3-E9D8-FB3D-F49E-80D7036D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11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60D50-65CD-A799-2FB3-002BE1FB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056D46-0E19-2836-3477-6354FA694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5C643-8052-7365-C4D0-826F691FD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ACF18E-710D-5014-AD76-204F700F9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93E6E37-3F44-9951-FECE-0DF835C6C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BBB6B3-97F2-8BB1-16C7-C34AA4D7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80F597-3035-D7A9-046B-D1F0F5B6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CF3740-2D7E-4BF8-E4C2-B17D6898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0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36A31-E8CC-DDBE-1B50-4939170D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6423B6-005B-DD38-CE5E-C8CFAC5B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D33AEF-C6A9-2E3F-C57C-7E982841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E21C50-E15A-25D7-B694-0BE97B3A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7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BCBDAB-FE5F-10AD-8D04-90EDEB47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9EB0BF-39C1-66E1-DC42-A0E77ED2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31308F-5CEA-EBCB-2578-F16441C3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5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EDF91-3BE2-6F0F-67D4-60D7B000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55DF3-999E-AC74-8442-E919180FF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BF741B-48F5-AF9F-BBDD-3A8E19BF9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EA60F7-8382-3DEC-AE37-F546BAFC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5530FD-2C77-BA0F-B7E4-1DB9B83A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E4B2A2-5DC8-8850-0DB4-6294A879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43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B113D-614F-73D0-4EB3-5ADE358A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D4B8459-110B-F701-19B5-D6C6E6B07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168143-8DFB-3273-C15C-9192EE5F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EE450B-519F-CDB0-2BA8-432114ECD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83DCE2-627B-36D7-7BB1-09584416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7CD7F0-C961-9C99-DCCF-7C5F6A12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63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C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C9FFF2-B201-7C01-E360-4F7A39E1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B073DC-3D92-57BC-CF3D-1376B1A9D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1AEBB-224D-A297-DEE2-17889D1F6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BCC152-AEAF-D44E-B03E-8AF97A9AA08B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AF699C-5A74-C44A-4CDB-11D0DDEA2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2DD495-8457-D276-397A-53F73A1D2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B490CB-71A5-6543-BF59-B767C4732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2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MG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MG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MG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MG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G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G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3A39031-C8C1-7C8C-3F98-03CCDF480C44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C1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6A114E-9637-5466-C11B-22D2FAA353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437B58-87E4-FB39-CFC5-D6DB5BC507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4184" y="1134534"/>
            <a:ext cx="7936832" cy="239606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de-DE" sz="9300" b="1" dirty="0">
                <a:latin typeface="CMG Sans Black" pitchFamily="2" charset="77"/>
              </a:rPr>
              <a:t>Lass Gott in Deinen Alltag!</a:t>
            </a:r>
          </a:p>
        </p:txBody>
      </p:sp>
      <p:sp>
        <p:nvSpPr>
          <p:cNvPr id="6" name="Untertitel 1">
            <a:extLst>
              <a:ext uri="{FF2B5EF4-FFF2-40B4-BE49-F238E27FC236}">
                <a16:creationId xmlns:a16="http://schemas.microsoft.com/office/drawing/2014/main" id="{75BC66DA-5E6A-C3D2-39DB-BD6C91C53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72" y="3824748"/>
            <a:ext cx="7903028" cy="1260014"/>
          </a:xfrm>
        </p:spPr>
        <p:txBody>
          <a:bodyPr/>
          <a:lstStyle/>
          <a:p>
            <a:r>
              <a:rPr lang="de-DE" dirty="0"/>
              <a:t>Lukas 5, 1-11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BF75836-41DB-5EAA-D96A-5BC97EA7F287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958E748-7A2C-9B3E-A891-168C31ABBF4C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3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A6DCF-D379-0BDA-E645-062520E63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1CE053-2DD1-7FD3-375D-10347C28F414}"/>
              </a:ext>
            </a:extLst>
          </p:cNvPr>
          <p:cNvSpPr txBox="1"/>
          <p:nvPr/>
        </p:nvSpPr>
        <p:spPr>
          <a:xfrm>
            <a:off x="1253963" y="1853272"/>
            <a:ext cx="64933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1-Minuten-Gespräche:</a:t>
            </a:r>
            <a:endParaRPr lang="de-AT" sz="2000" kern="50" dirty="0">
              <a:solidFill>
                <a:prstClr val="black"/>
              </a:solidFill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20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Was ist Dein Beruf, Deine Alltagsaufgabe?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87D970-72D3-BBAC-6E12-743B7C3510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1E210F6-79AE-3199-7AE1-75C3E3F2E1BC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884490-57FE-F2E3-06DC-19B07107A7CC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86563-3666-C73D-C57B-1CE4E86E4CD4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zeigt dem Fischer, wer der Chef am See ist.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572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A85F8-6B2A-9C1A-2700-7CAF37837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1C8C541-7BC9-C64A-EC1C-673ABEF6E3DF}"/>
              </a:ext>
            </a:extLst>
          </p:cNvPr>
          <p:cNvSpPr txBox="1"/>
          <p:nvPr/>
        </p:nvSpPr>
        <p:spPr>
          <a:xfrm>
            <a:off x="1253963" y="1853272"/>
            <a:ext cx="64933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1-Minuten-Gespräche:</a:t>
            </a:r>
            <a:endParaRPr lang="de-AT" sz="2000" kern="50" dirty="0">
              <a:solidFill>
                <a:prstClr val="black"/>
              </a:solidFill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20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Was ist Dein Beruf, Deine Alltagsaufgabe?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2000" b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Kennt sich Gott damit aus?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20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Bittest Du ihn um Hilfe?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AF85D9-1736-3E1C-388B-1AB2753912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EF100D9-638F-8E20-2F94-35CCA1E8C8A5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A05D95-76BC-053B-3318-654F9A2CE4B2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10A0CF-10C8-516F-5196-6CC9C09ACC25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zeigt dem Fischer, wer der Chef am See ist.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079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057E-7CA4-1EAB-F527-FC05A2308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CF54854-ED18-3573-86A5-89B513B1E781}"/>
              </a:ext>
            </a:extLst>
          </p:cNvPr>
          <p:cNvSpPr txBox="1"/>
          <p:nvPr/>
        </p:nvSpPr>
        <p:spPr>
          <a:xfrm>
            <a:off x="1253963" y="1853272"/>
            <a:ext cx="64933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90170">
              <a:defRPr/>
            </a:pP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4 Als er aber aufhörte zu reden, sprach er zu Simon: Fahre hinaus auf die Tiefe, und lasst eure Netze zu einem Fang hinab! 5 Und Simon antwortete und sprach zu ihm: Meister, wir haben uns die ganze Nacht hindurch bemüht und nichts gefangen, aber auf dein Wort will ich die Netze hinablassen. 6 Und als sie dies getan hatten, umschlossen sie eine große Menge Fische, und ihre Netze rissen. 7 Und sie winkten ihren Gefährten in dem anderen Boot, zu kommen und ihnen zu helfen; und sie kamen, und </a:t>
            </a:r>
            <a:r>
              <a:rPr lang="de-DE" sz="2000" b="1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sie füllten beide Boote, sodass sie zu sinken drohten. </a:t>
            </a:r>
            <a:endParaRPr kumimoji="0" lang="de-AT" sz="1800" b="1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258BC8-FBF4-BBD0-BBF2-49307D861B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9B435CB-C5BD-6CF4-BA18-A8A7A814428B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B08467-9CCB-A4DA-FBA8-07CBF8041236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1C687E-D208-1E47-A6D7-3DCC42840F9A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zeigt dem Fischer, wer der Chef am See ist.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65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8FA73-41EF-EB00-E306-42A3767A5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14C16A4-26FB-C81F-39EE-7E237D08E2F2}"/>
              </a:ext>
            </a:extLst>
          </p:cNvPr>
          <p:cNvSpPr txBox="1"/>
          <p:nvPr/>
        </p:nvSpPr>
        <p:spPr>
          <a:xfrm>
            <a:off x="1253963" y="1853272"/>
            <a:ext cx="64933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90170">
              <a:defRPr/>
            </a:pP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8 Als aber Simon Petrus es sah, </a:t>
            </a:r>
            <a:r>
              <a:rPr lang="de-DE" sz="2000" b="1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fiel er zu den Knien Jesu nieder und sprach: Geh von mir hinaus! Denn ich bin ein sündiger Mensch, Herr. </a:t>
            </a: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9 Denn Entsetzen hatte ihn erfasst und alle, die bei ihm waren, über den Fischfang, den sie getan hatten; 10 ebenso aber auch Jakobus und Johannes, die Söhne des Zebedäus, die Gefährten von Simon waren. Und Jesus sprach zu Simon: </a:t>
            </a:r>
            <a:r>
              <a:rPr lang="de-DE" sz="2000" b="1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Fürchte dich nicht! Von nun an wirst du Menschen fangen. </a:t>
            </a: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11 Und als sie die Boote ans Land gebracht hatten, verließen sie alles und folgten ihm nach. </a:t>
            </a:r>
            <a:endParaRPr kumimoji="0" lang="de-AT" sz="18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8DD084-2BCF-38F9-8ABB-7E32E20467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4F9A9BA-8888-2E47-71F2-7BDDB9EB0849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1765F1-B2D2-4B02-BF6A-E0C6F940A94D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3E10A0-7D8D-594D-2A06-13E21116E1F7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Simon ist entsetzt, aber Jesus nimmt ihn in seine Mannschaft.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225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5A6C0-F8AC-963A-F963-F9F4B9CD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CC8AB79-652F-027C-404A-BA951D6C5970}"/>
              </a:ext>
            </a:extLst>
          </p:cNvPr>
          <p:cNvSpPr txBox="1"/>
          <p:nvPr/>
        </p:nvSpPr>
        <p:spPr>
          <a:xfrm>
            <a:off x="1253963" y="1853272"/>
            <a:ext cx="64933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bringt Gottes Wort in den Alltag von Simon. </a:t>
            </a:r>
            <a:r>
              <a:rPr kumimoji="0" lang="de-DE" sz="2000" b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Er bittet Kapitän Simon um Hilfe.</a:t>
            </a: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Simon macht einen Riesenfang. </a:t>
            </a:r>
            <a:r>
              <a:rPr kumimoji="0" lang="de-DE" sz="2000" b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zeigt Simon, wer der Chef am See ist.</a:t>
            </a: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beruft diesen entsetzten Simon zum unerschrocken Menschenfischer. </a:t>
            </a:r>
            <a:r>
              <a:rPr kumimoji="0" lang="de-DE" sz="2000" b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Er nimmt ihn in seine Mannschaft auf</a:t>
            </a:r>
            <a:r>
              <a:rPr kumimoji="0" lang="de-DE" sz="200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, der neue Kurs heißt: Jesus.</a:t>
            </a:r>
            <a:endParaRPr kumimoji="0" lang="de-AT" sz="180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0D52A7-11CE-59C6-7E84-07A58B864F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E4D4AF4-3DB8-B36F-7E6E-87690DCFB969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1669B9-6C1D-CF14-CC01-033918598D0D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DB0D7D-D5B5-23B5-69E9-9A886D15F428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Lass Gott in Deinen Alltag.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7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F52EC-65BF-0E75-0228-4E88E8F8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2475E34-A743-14E6-8413-E377CC9EF099}"/>
              </a:ext>
            </a:extLst>
          </p:cNvPr>
          <p:cNvSpPr txBox="1"/>
          <p:nvPr/>
        </p:nvSpPr>
        <p:spPr>
          <a:xfrm>
            <a:off x="1253963" y="1853272"/>
            <a:ext cx="64933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bringt Gottes Wort in den Alltag von Simon. </a:t>
            </a:r>
            <a:r>
              <a:rPr kumimoji="0" lang="de-DE" sz="2000" b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Er bittet Kapitän Simon um Hilfe.</a:t>
            </a: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Simon macht einen Riesenfang. </a:t>
            </a:r>
            <a:r>
              <a:rPr kumimoji="0" lang="de-DE" sz="2000" b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zeigt Simon, wer der Chef am See ist.</a:t>
            </a: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beruft diesen entsetzten Simon zum unerschrocken Menschenfischer. </a:t>
            </a:r>
            <a:r>
              <a:rPr kumimoji="0" lang="de-DE" sz="2000" b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Er nimmt ihn in seine Mannschaft auf</a:t>
            </a:r>
            <a:r>
              <a:rPr kumimoji="0" lang="de-DE" sz="200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, der neue Kurs heißt: Jesus.</a:t>
            </a:r>
            <a:endParaRPr kumimoji="0" lang="de-AT" sz="180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1-Minuten-Gespräche:</a:t>
            </a:r>
            <a:endParaRPr lang="de-AT" sz="2000" b="1" kern="50" dirty="0">
              <a:solidFill>
                <a:prstClr val="black"/>
              </a:solidFill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2000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Wie wär das, wenn Jesus das Steuerruder von meinem Schiff allein in der Hand hätte?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20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Wenn Gott hier jetzt gesprochen hat, was hat er zu Dir gesagt?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2000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Welche Fragen sind für Dich noch offen?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AAB475-EF38-8EBF-2B14-77E96E9C20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C44FA79-AB9A-F02C-6EE6-73FDE5470D48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AC02FE-158E-7A19-0258-52290C49B9D8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E7BA5A-1D70-927E-71E7-06579BCC97F9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Lass Gott in Deinen Alltag.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059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B3E80-6806-33E3-45D3-ED7129011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4E68615-085E-3E20-F565-9AC62A52F60B}"/>
              </a:ext>
            </a:extLst>
          </p:cNvPr>
          <p:cNvSpPr txBox="1"/>
          <p:nvPr/>
        </p:nvSpPr>
        <p:spPr>
          <a:xfrm>
            <a:off x="1253963" y="1853272"/>
            <a:ext cx="64933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1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i="1" kern="50" dirty="0">
              <a:solidFill>
                <a:prstClr val="black"/>
              </a:solidFill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11 Und sie zogen die Boote an Land, verließen alles und folgten ihm nach.</a:t>
            </a: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i="1" kern="50" dirty="0">
              <a:solidFill>
                <a:prstClr val="black"/>
              </a:solidFill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i="1" kern="50" dirty="0">
              <a:solidFill>
                <a:prstClr val="black"/>
              </a:solidFill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i="1" kern="50" dirty="0">
              <a:solidFill>
                <a:prstClr val="black"/>
              </a:solidFill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i="1" kern="50" dirty="0">
              <a:solidFill>
                <a:prstClr val="black"/>
              </a:solidFill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bringt Gottes Wort und beruft durch einen Riesenfischfang den entsetzten Simon zum unerschrockenen Menschenfischer. </a:t>
            </a:r>
            <a:endParaRPr kumimoji="0" lang="de-AT" sz="1800" b="1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76CE49-4BF9-8755-57E8-7E50F4C142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22FDFB8-B6DC-83A8-2C07-A690A43BC7AA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916E9F-F114-2762-5C2E-5DCBE17DD996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3BD7DD-DFF2-150F-38BE-485B6EFFE4D0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Lass Gott in Deinen Alltag.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911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82267-6E32-6DC6-3B6E-FA90EBD3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FD84D5A-A6E6-6666-5E23-957333C7E6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D53F94-3B7C-FECC-1F4B-43EB9825C1FC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49C823-BB99-0D3E-218E-E58160BDEEED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063221-023C-7033-7E68-E5ED77187A1D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5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defRPr>
            </a:lvl1pPr>
          </a:lstStyle>
          <a:p>
            <a:r>
              <a:rPr lang="de-DE" dirty="0"/>
              <a:t>Lass Gott in Deinen Alltag!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FD9DFD-40D2-42E1-A760-F0F5D1C5179E}"/>
              </a:ext>
            </a:extLst>
          </p:cNvPr>
          <p:cNvSpPr txBox="1"/>
          <p:nvPr/>
        </p:nvSpPr>
        <p:spPr>
          <a:xfrm>
            <a:off x="839788" y="2323329"/>
            <a:ext cx="483686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170"/>
            <a:r>
              <a:rPr lang="de-DE" sz="1800" i="1" kern="50" dirty="0">
                <a:effectLst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kommt auch in Dein Alltagsleben und sein Wort macht Dein Leben neu. </a:t>
            </a:r>
          </a:p>
          <a:p>
            <a:pPr indent="90170"/>
            <a:endParaRPr lang="de-DE" sz="1800" i="1" kern="50" dirty="0">
              <a:effectLst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90170"/>
            <a:r>
              <a:rPr lang="de-DE" sz="1800" i="1" kern="50" dirty="0">
                <a:effectLst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Worin kennst Du Dich vermeintlich besser aus?</a:t>
            </a:r>
          </a:p>
          <a:p>
            <a:pPr indent="90170"/>
            <a:endParaRPr lang="de-DE" i="1" kern="50" dirty="0"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90170"/>
            <a:r>
              <a:rPr lang="de-DE" sz="1800" i="1" kern="50" dirty="0">
                <a:effectLst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Wohin setzt Du jetzt Deinen Kurs?</a:t>
            </a:r>
          </a:p>
          <a:p>
            <a:pPr indent="90170"/>
            <a:endParaRPr lang="de-DE" i="1" kern="50" dirty="0"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90170"/>
            <a:endParaRPr lang="de-DE" sz="1600" i="1" kern="50" dirty="0">
              <a:effectLst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0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E85A16F-CF38-6141-0BBC-5454409C27BF}"/>
              </a:ext>
            </a:extLst>
          </p:cNvPr>
          <p:cNvSpPr txBox="1">
            <a:spLocks/>
          </p:cNvSpPr>
          <p:nvPr/>
        </p:nvSpPr>
        <p:spPr>
          <a:xfrm>
            <a:off x="1038571" y="1521025"/>
            <a:ext cx="5779673" cy="514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itchFamily="2" charset="77"/>
                <a:ea typeface="+mj-ea"/>
                <a:cs typeface="+mj-cs"/>
              </a:rPr>
              <a:t>Simon erzählt …</a:t>
            </a: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  <p:sp>
        <p:nvSpPr>
          <p:cNvPr id="7" name="Sprechblase: rechteckig mit abgerundeten Ecken 10">
            <a:extLst>
              <a:ext uri="{FF2B5EF4-FFF2-40B4-BE49-F238E27FC236}">
                <a16:creationId xmlns:a16="http://schemas.microsoft.com/office/drawing/2014/main" id="{E52D9592-C957-E59D-AC81-498CCC29E641}"/>
              </a:ext>
            </a:extLst>
          </p:cNvPr>
          <p:cNvSpPr/>
          <p:nvPr/>
        </p:nvSpPr>
        <p:spPr>
          <a:xfrm>
            <a:off x="2818016" y="2537293"/>
            <a:ext cx="4561460" cy="2432858"/>
          </a:xfrm>
          <a:prstGeom prst="wedgeRoundRectCallout">
            <a:avLst>
              <a:gd name="adj1" fmla="val -70297"/>
              <a:gd name="adj2" fmla="val -5207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3200" kern="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Wieder nichts gefangen, und dann kommt der daher</a:t>
            </a:r>
            <a:r>
              <a:rPr kumimoji="0" lang="de-AT" sz="3200" b="0" i="0" u="none" strike="noStrike" kern="5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! …</a:t>
            </a:r>
            <a:endParaRPr kumimoji="0" lang="de-AT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32BC02-2F4F-5A3F-25C0-5E2490FD5C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ADF9F7F-4345-21ED-80CA-CAF0E6FC554A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A1494C-20F3-88B4-76EB-AE8D40236D03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4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EB9B4-CE98-249E-0109-6FB7A0479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1C3EB12-EFB8-F978-1FCD-57F6A1019D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842" y="935664"/>
            <a:ext cx="3324786" cy="474147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02ECFD8-4105-37D2-9304-D8160BC61671}"/>
              </a:ext>
            </a:extLst>
          </p:cNvPr>
          <p:cNvSpPr txBox="1"/>
          <p:nvPr/>
        </p:nvSpPr>
        <p:spPr>
          <a:xfrm>
            <a:off x="1253963" y="1853272"/>
            <a:ext cx="649338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„Es gibt keinen Quadratzentimeter im gesamten Bereich unseres menschlichen Lebens, über den Christus, der souveräne Herr über alles, nicht ausruft: MEIN!“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Abraham </a:t>
            </a:r>
            <a:r>
              <a:rPr lang="de-DE" sz="2000" kern="50" dirty="0" err="1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Kuyper</a:t>
            </a:r>
            <a:r>
              <a:rPr lang="de-DE" sz="20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, Ministerpräsident der Niederlande von 1901 bis 1905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Quelle: Abraham </a:t>
            </a:r>
            <a:r>
              <a:rPr lang="de-DE" sz="1600" kern="50" dirty="0" err="1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Kuyper</a:t>
            </a:r>
            <a:r>
              <a:rPr lang="de-DE" sz="16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, "</a:t>
            </a:r>
            <a:r>
              <a:rPr lang="de-DE" sz="1600" kern="50" dirty="0" err="1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Sphere</a:t>
            </a:r>
            <a:r>
              <a:rPr lang="de-DE" sz="16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de-DE" sz="1600" kern="50" dirty="0" err="1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Sovereignty</a:t>
            </a:r>
            <a:r>
              <a:rPr lang="de-DE" sz="16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", in </a:t>
            </a:r>
            <a:r>
              <a:rPr lang="de-DE" sz="1600" kern="50" dirty="0" err="1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Bratt</a:t>
            </a:r>
            <a:r>
              <a:rPr lang="de-DE" sz="16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, James D., Abraham </a:t>
            </a:r>
            <a:r>
              <a:rPr lang="de-DE" sz="1600" kern="50" dirty="0" err="1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Kuyper</a:t>
            </a:r>
            <a:r>
              <a:rPr lang="de-DE" sz="16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, A </a:t>
            </a:r>
            <a:r>
              <a:rPr lang="de-DE" sz="1600" kern="50" dirty="0" err="1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Centennial</a:t>
            </a:r>
            <a:r>
              <a:rPr lang="de-DE" sz="16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 Reader, </a:t>
            </a:r>
            <a:r>
              <a:rPr lang="de-DE" sz="1600" kern="50" dirty="0" err="1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Eerdmans</a:t>
            </a:r>
            <a:r>
              <a:rPr lang="de-DE" sz="1600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, Grand Rapids, MI. 1998, p. 488.</a:t>
            </a:r>
            <a:endParaRPr kumimoji="0" lang="de-AT" sz="1400" b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C44D6A-B3EA-36F4-766F-5F585C90A5E7}"/>
              </a:ext>
            </a:extLst>
          </p:cNvPr>
          <p:cNvSpPr txBox="1"/>
          <p:nvPr/>
        </p:nvSpPr>
        <p:spPr>
          <a:xfrm>
            <a:off x="8619085" y="4800068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Abraham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Kuyper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 (1837-1920)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2E9856-A896-C61C-3CAC-FA6BA0B4E6A6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 err="1">
                <a:latin typeface="CMG Sans" panose="00000500000000000000" pitchFamily="2" charset="0"/>
              </a:rPr>
              <a:t>Bild:.wikimedia.org</a:t>
            </a:r>
            <a:endParaRPr lang="de-DE" sz="1000" dirty="0"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7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F4810-14D1-108B-29B5-7DFFC1826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85D58E-8312-E60D-479A-60B63E8C03B0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C1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BD03611-F950-11B2-D415-568A445BC2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F51C37-800B-AE4F-C889-2FD83448F6F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4184" y="1134534"/>
            <a:ext cx="7936832" cy="239606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de-DE" sz="9300" b="1" dirty="0">
                <a:latin typeface="CMG Sans Black" pitchFamily="2" charset="77"/>
              </a:rPr>
              <a:t>Lass Gott in Deinen Alltag!</a:t>
            </a:r>
          </a:p>
        </p:txBody>
      </p:sp>
      <p:sp>
        <p:nvSpPr>
          <p:cNvPr id="6" name="Untertitel 1">
            <a:extLst>
              <a:ext uri="{FF2B5EF4-FFF2-40B4-BE49-F238E27FC236}">
                <a16:creationId xmlns:a16="http://schemas.microsoft.com/office/drawing/2014/main" id="{0DB08E11-0EF9-F48D-4606-4DFBB8C3B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72" y="3824748"/>
            <a:ext cx="7903028" cy="1260014"/>
          </a:xfrm>
        </p:spPr>
        <p:txBody>
          <a:bodyPr/>
          <a:lstStyle/>
          <a:p>
            <a:r>
              <a:rPr lang="de-DE" dirty="0"/>
              <a:t>Lukas 5, 1-11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B4E2AF-27BC-E915-A9C0-9F18E643D146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DBEE946-4C25-9183-2F7D-EE1B0D6BD5FB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5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C21BC-BF40-7FBF-F055-81D47B64A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B79FF4F-AA91-64EF-BE7D-1C7BDA54DE14}"/>
              </a:ext>
            </a:extLst>
          </p:cNvPr>
          <p:cNvSpPr txBox="1"/>
          <p:nvPr/>
        </p:nvSpPr>
        <p:spPr>
          <a:xfrm>
            <a:off x="1253963" y="1853272"/>
            <a:ext cx="64933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90170">
              <a:defRPr/>
            </a:pP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1 Es geschah aber, als die Volksmenge auf ihn andrängte, um das Wort Gottes zu hören, dass er an dem See Genezareth stand. 2 Und er sah zwei Boote am See liegen; die Fischer aber waren aus ihnen ausgestiegen und wuschen die Netze. 3 Er aber stieg in eins der Boote, das Simon gehörte, und bat ihn, ein wenig vom Land hinauszufahren; und er setzte sich und lehrte die Volksmengen vom Boot aus. </a:t>
            </a:r>
            <a:endParaRPr kumimoji="0" lang="de-AT" sz="18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5775F4-9610-F062-D579-D6EAEF9F61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91420DD-A6E6-5CBB-C583-D297844DA126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361251-DF1F-525B-88A5-B07764ECDF6B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5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D6309-4DF3-459B-3C28-DA15D90E4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47745F7-F163-4F05-7C78-F5D56E256506}"/>
              </a:ext>
            </a:extLst>
          </p:cNvPr>
          <p:cNvSpPr txBox="1"/>
          <p:nvPr/>
        </p:nvSpPr>
        <p:spPr>
          <a:xfrm>
            <a:off x="1253963" y="1853272"/>
            <a:ext cx="64933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90170">
              <a:defRPr/>
            </a:pP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4 Als er aber aufhörte zu reden, sprach er zu Simon: Fahre hinaus auf die Tiefe, und lasst eure Netze zu einem Fang hinab! 5 Und Simon antwortete und sprach zu ihm: Meister, wir haben uns die ganze Nacht hindurch bemüht und nichts gefangen, aber auf dein Wort will ich die Netze hinablassen. 6 Und als sie dies getan hatten, umschlossen sie eine große Menge Fische, und ihre Netze rissen. 7 Und sie winkten ihren Gefährten in dem anderen Boot, zu kommen und ihnen zu helfen; und sie kamen, und sie füllten beide Boote, sodass sie zu sinken drohten.</a:t>
            </a:r>
            <a:endParaRPr kumimoji="0" lang="de-AT" sz="18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5DC107-CEA7-3965-277B-4A8502C563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068CDD7-1F51-F952-6565-E9FA5F835D80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361C2F-569A-3C3F-2011-5F666A4DE44D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8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906F5-E8EA-9117-0DA3-280AFE92F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0349EDE-AA01-7A7C-C6C0-B0CDCFDDC82D}"/>
              </a:ext>
            </a:extLst>
          </p:cNvPr>
          <p:cNvSpPr txBox="1"/>
          <p:nvPr/>
        </p:nvSpPr>
        <p:spPr>
          <a:xfrm>
            <a:off x="1253963" y="1853272"/>
            <a:ext cx="64933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90170">
              <a:defRPr/>
            </a:pP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8 Als aber Simon Petrus es sah, fiel er zu den Knien Jesu nieder und sprach: Geh von mir hinaus! Denn ich bin ein sündiger Mensch, Herr. 9 Denn Entsetzen hatte ihn erfasst und alle, die bei ihm waren, über den Fischfang, den sie getan hatten; 10 ebenso aber auch Jakobus und Johannes, die Söhne des Zebedäus, die Gefährten von Simon waren. Und Jesus sprach zu Simon: Fürchte dich nicht! Von nun an wirst du Menschen fangen. 11 Und als sie die Boote ans Land gebracht hatten, verließen sie alles und folgten ihm nach.</a:t>
            </a:r>
            <a:endParaRPr kumimoji="0" lang="de-AT" sz="18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16C36C-E39A-76FB-016A-20C6A2E9F3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6974602-332B-ED93-4A28-E651CCB654CB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5ED8D1-1939-C59B-1052-5B56ECA54044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0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A2A59-7273-7584-522A-08CED84D7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505951-7C9F-76B7-CD3C-00C6A5438F14}"/>
              </a:ext>
            </a:extLst>
          </p:cNvPr>
          <p:cNvSpPr txBox="1"/>
          <p:nvPr/>
        </p:nvSpPr>
        <p:spPr>
          <a:xfrm>
            <a:off x="1253963" y="1853272"/>
            <a:ext cx="64933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bringt Gottes Wort in den Alltag von Simon. </a:t>
            </a:r>
            <a:r>
              <a:rPr kumimoji="0" lang="de-DE" sz="2000" b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Er bittet Kapitän Simon um Hilfe.</a:t>
            </a: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Simon macht einen Riesenfang. </a:t>
            </a:r>
            <a:r>
              <a:rPr kumimoji="0" lang="de-DE" sz="2000" b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zeigt Simon, wer der Chef am See ist.</a:t>
            </a:r>
          </a:p>
          <a:p>
            <a:pPr marL="0" marR="0" lvl="0" indent="90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beruft diesen entsetzten Simon zum unerschrocken Menschenfischer. </a:t>
            </a:r>
            <a:r>
              <a:rPr kumimoji="0" lang="de-DE" sz="2000" b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Er nimmt ihn in seine Mannschaft auf, der neue Kurs heißt: Jesus.</a:t>
            </a:r>
            <a:endParaRPr kumimoji="0" lang="de-AT" sz="1800" b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6AF780-30B3-2473-3EBE-52B0BA7B92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D8A5746-3E34-6FB8-5D9E-C8334205BC81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41844DD-6391-452D-7A1A-D2BB4A3C0962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27E43B-FDCB-2B81-DF07-4D418EEA55F7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Lass Gott in Deinen Alltag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314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17D0-E24E-04FA-8144-A5CCF5941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038A213-372A-47F3-D1F1-185E65928BC9}"/>
              </a:ext>
            </a:extLst>
          </p:cNvPr>
          <p:cNvSpPr txBox="1"/>
          <p:nvPr/>
        </p:nvSpPr>
        <p:spPr>
          <a:xfrm>
            <a:off x="1253963" y="1853272"/>
            <a:ext cx="64933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90170">
              <a:defRPr/>
            </a:pP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1 Es geschah aber, als die Volksmenge auf ihn andrängte, um das Wort Gottes zu hören, dass er an dem See Genezareth stand. 2 Und er sah zwei Boote am See liegen; die Fischer aber waren aus ihnen ausgestiegen und wuschen die Netze. 3 Er aber stieg in eins der Boote, das Simon gehörte, und bat ihn, ein wenig vom Land hinauszufahren; und er setzte sich und lehrte die Volksmengen vom Boot aus. </a:t>
            </a:r>
            <a:endParaRPr kumimoji="0" lang="de-AT" sz="18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E3F1D9-39DE-DE32-B6AA-A949B51452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A278C12-768A-5844-B563-D3588EA8D266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13D860-438D-07C3-B248-39EB13EFACD8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04BE08-0005-5A3F-D31C-4D3948DDB48C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bittet Kapitän Simon um Hilfe beim Predigen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802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10A66-88E4-FA7E-B757-FF09AB7E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C6B4A03-6C00-674C-FD37-4EB01101907F}"/>
              </a:ext>
            </a:extLst>
          </p:cNvPr>
          <p:cNvSpPr txBox="1"/>
          <p:nvPr/>
        </p:nvSpPr>
        <p:spPr>
          <a:xfrm>
            <a:off x="1253963" y="1853272"/>
            <a:ext cx="64933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90170">
              <a:defRPr/>
            </a:pP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4 Als er aber aufhörte zu reden, sprach er zu Simon: </a:t>
            </a:r>
            <a:r>
              <a:rPr lang="de-DE" sz="2000" b="1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Fahre hinaus auf die Tiefe, und lasst eure Netze zu einem Fang hinab! </a:t>
            </a:r>
            <a:r>
              <a:rPr lang="de-DE" sz="2000" i="1" kern="50" dirty="0">
                <a:solidFill>
                  <a:prstClr val="black"/>
                </a:solidFill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5 Und Simon antwortete und sprach zu ihm: Meister, wir haben uns die ganze Nacht hindurch bemüht und nichts gefangen, aber auf dein Wort will ich die Netze hinablassen. 6 Und als sie dies getan hatten, umschlossen sie eine große Menge Fische, und ihre Netze rissen. 7 Und sie winkten ihren Gefährten in dem anderen Boot, zu kommen und ihnen zu helfen; und sie kamen, und sie füllten beide Boote, sodass sie zu sinken drohten. </a:t>
            </a:r>
            <a:endParaRPr kumimoji="0" lang="de-AT" sz="18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anose="00000500000000000000" pitchFamily="2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A5E5A3-B3FC-8972-040B-1EA834A688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084" y="935664"/>
            <a:ext cx="3322544" cy="49838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3F1E2CA-87BB-AACF-F4B0-4E0C924C9529}"/>
              </a:ext>
            </a:extLst>
          </p:cNvPr>
          <p:cNvSpPr txBox="1"/>
          <p:nvPr/>
        </p:nvSpPr>
        <p:spPr>
          <a:xfrm>
            <a:off x="8619085" y="5042411"/>
            <a:ext cx="3322543" cy="8770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" panose="00000500000000000000" pitchFamily="2" charset="0"/>
                <a:ea typeface="+mn-ea"/>
                <a:cs typeface="+mn-cs"/>
              </a:rPr>
              <a:t>„Ich stand knietief in Fischen und wollte nur noch weg. Er wurde mein Kapitän.“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G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0281138-2A3B-0BA4-37BB-0334469B5A3D}"/>
              </a:ext>
            </a:extLst>
          </p:cNvPr>
          <p:cNvSpPr txBox="1"/>
          <p:nvPr/>
        </p:nvSpPr>
        <p:spPr>
          <a:xfrm>
            <a:off x="6616421" y="6608921"/>
            <a:ext cx="532520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00" dirty="0">
                <a:latin typeface="CMG Sans" panose="00000500000000000000" pitchFamily="2" charset="0"/>
              </a:rPr>
              <a:t>Foto von Amr </a:t>
            </a:r>
            <a:r>
              <a:rPr lang="de-DE" sz="1000" dirty="0" err="1">
                <a:latin typeface="CMG Sans" panose="00000500000000000000" pitchFamily="2" charset="0"/>
              </a:rPr>
              <a:t>Elmasry</a:t>
            </a:r>
            <a:r>
              <a:rPr lang="de-DE" sz="1000" dirty="0">
                <a:latin typeface="CMG Sans" panose="00000500000000000000" pitchFamily="2" charset="0"/>
              </a:rPr>
              <a:t> auf Unsplash.com</a:t>
            </a:r>
            <a:endParaRPr lang="de-AT" sz="1000" dirty="0">
              <a:latin typeface="CMG Sans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93514-9985-64AC-BACE-173D7891009E}"/>
              </a:ext>
            </a:extLst>
          </p:cNvPr>
          <p:cNvSpPr txBox="1">
            <a:spLocks/>
          </p:cNvSpPr>
          <p:nvPr/>
        </p:nvSpPr>
        <p:spPr>
          <a:xfrm>
            <a:off x="1259134" y="390525"/>
            <a:ext cx="4836866" cy="1462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MG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G Sans" panose="00000500000000000000" pitchFamily="2" charset="0"/>
                <a:ea typeface="SimSun" panose="02010600030101010101" pitchFamily="2" charset="-122"/>
                <a:cs typeface="Mangal" panose="02040503050203030202" pitchFamily="18" charset="0"/>
              </a:rPr>
              <a:t>Jesus zeigt dem Fischer, wer der Chef am See ist.</a:t>
            </a: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G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126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IMU_Vorlage" id="{522E5BA6-701F-0E4D-B757-93DFF9ABA9FE}" vid="{CB743D6B-C8E9-3544-9FD0-9A5562BE41A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GIMU_Vorlage</Template>
  <TotalTime>0</TotalTime>
  <Words>1679</Words>
  <Application>Microsoft Office PowerPoint</Application>
  <PresentationFormat>Breitbild</PresentationFormat>
  <Paragraphs>101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CMG Sans</vt:lpstr>
      <vt:lpstr>CMG Sans Black</vt:lpstr>
      <vt:lpstr>CMG Sans Medium</vt:lpstr>
      <vt:lpstr>Office</vt:lpstr>
      <vt:lpstr>Lass Gott in Deinen Alltag!</vt:lpstr>
      <vt:lpstr>PowerPoint-Präsentation</vt:lpstr>
      <vt:lpstr>Lass Gott in Deinen Alltag!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Bensel</dc:creator>
  <cp:lastModifiedBy>Christian Bensel</cp:lastModifiedBy>
  <cp:revision>14</cp:revision>
  <dcterms:created xsi:type="dcterms:W3CDTF">2024-10-17T05:35:31Z</dcterms:created>
  <dcterms:modified xsi:type="dcterms:W3CDTF">2026-03-05T07:40:11Z</dcterms:modified>
</cp:coreProperties>
</file>