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336" r:id="rId8"/>
    <p:sldId id="267" r:id="rId9"/>
    <p:sldId id="268" r:id="rId10"/>
    <p:sldId id="269" r:id="rId11"/>
    <p:sldId id="270" r:id="rId12"/>
    <p:sldId id="273" r:id="rId13"/>
    <p:sldId id="271" r:id="rId14"/>
    <p:sldId id="277" r:id="rId15"/>
    <p:sldId id="284" r:id="rId16"/>
    <p:sldId id="283" r:id="rId17"/>
    <p:sldId id="281" r:id="rId18"/>
    <p:sldId id="309" r:id="rId19"/>
    <p:sldId id="306" r:id="rId20"/>
    <p:sldId id="308" r:id="rId21"/>
    <p:sldId id="310" r:id="rId22"/>
    <p:sldId id="317" r:id="rId23"/>
    <p:sldId id="316" r:id="rId24"/>
    <p:sldId id="319" r:id="rId25"/>
    <p:sldId id="321" r:id="rId26"/>
    <p:sldId id="320" r:id="rId27"/>
    <p:sldId id="330" r:id="rId28"/>
    <p:sldId id="329" r:id="rId29"/>
    <p:sldId id="332" r:id="rId30"/>
    <p:sldId id="333" r:id="rId31"/>
    <p:sldId id="334" r:id="rId32"/>
    <p:sldId id="335" r:id="rId33"/>
    <p:sldId id="337" r:id="rId34"/>
    <p:sldId id="340" r:id="rId35"/>
    <p:sldId id="339" r:id="rId36"/>
    <p:sldId id="338" r:id="rId37"/>
  </p:sldIdLst>
  <p:sldSz cx="12192000" cy="6858000"/>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notesViewPr>
    <p:cSldViewPr snapToGrid="0">
      <p:cViewPr varScale="1">
        <p:scale>
          <a:sx n="65" d="100"/>
          <a:sy n="65" d="100"/>
        </p:scale>
        <p:origin x="3154"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8F1B106F-DA67-4AAB-BC15-43A1EE6A9ECA}" type="datetimeFigureOut">
              <a:rPr lang="de-AT" smtClean="0"/>
              <a:t>12.05.2026</a:t>
            </a:fld>
            <a:endParaRPr lang="de-AT"/>
          </a:p>
        </p:txBody>
      </p:sp>
      <p:sp>
        <p:nvSpPr>
          <p:cNvPr id="4" name="Folienbildplatzhalt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ABBCD612-4BCC-441A-8F4F-97345D7AC7AE}" type="slidenum">
              <a:rPr lang="de-AT" smtClean="0"/>
              <a:t>‹Nr.›</a:t>
            </a:fld>
            <a:endParaRPr lang="de-AT"/>
          </a:p>
        </p:txBody>
      </p:sp>
    </p:spTree>
    <p:extLst>
      <p:ext uri="{BB962C8B-B14F-4D97-AF65-F5344CB8AC3E}">
        <p14:creationId xmlns:p14="http://schemas.microsoft.com/office/powerpoint/2010/main" val="284788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BBCD612-4BCC-441A-8F4F-97345D7AC7AE}" type="slidenum">
              <a:rPr lang="de-AT" smtClean="0"/>
              <a:t>1</a:t>
            </a:fld>
            <a:endParaRPr lang="de-AT"/>
          </a:p>
        </p:txBody>
      </p:sp>
    </p:spTree>
    <p:extLst>
      <p:ext uri="{BB962C8B-B14F-4D97-AF65-F5344CB8AC3E}">
        <p14:creationId xmlns:p14="http://schemas.microsoft.com/office/powerpoint/2010/main" val="84757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Hat die Natur etwas einen Anwalt? Schreit jemand für die kleinen Tiere, Insekten, Vögel, für die Kinder, die Menschen, die fehl am Platz sind und wenn es eine Person gibt, dann ist diese Person so einflussreich, dass sie genug Geld hat um sich Gehör zu verschaffen? Denn wer das Geld hat, schafft an. So rennt das. Der Missionar, der gekommen ist um in Jesu Kraft und Seinem Namen das Land und die Menschen zu heilen, soll Geld bringen. Dann hat er eine Berechtigung beim Spiel der Kräfte mitzuwirken. Sonst braucht den keiner mehr. </a:t>
            </a:r>
          </a:p>
          <a:p>
            <a:endParaRPr lang="de-AT" dirty="0"/>
          </a:p>
        </p:txBody>
      </p:sp>
      <p:sp>
        <p:nvSpPr>
          <p:cNvPr id="4" name="Foliennummernplatzhalter 3"/>
          <p:cNvSpPr>
            <a:spLocks noGrp="1"/>
          </p:cNvSpPr>
          <p:nvPr>
            <p:ph type="sldNum" sz="quarter" idx="5"/>
          </p:nvPr>
        </p:nvSpPr>
        <p:spPr/>
        <p:txBody>
          <a:bodyPr/>
          <a:lstStyle/>
          <a:p>
            <a:fld id="{ABBCD612-4BCC-441A-8F4F-97345D7AC7AE}" type="slidenum">
              <a:rPr lang="de-AT" smtClean="0"/>
              <a:t>11</a:t>
            </a:fld>
            <a:endParaRPr lang="de-AT"/>
          </a:p>
        </p:txBody>
      </p:sp>
    </p:spTree>
    <p:extLst>
      <p:ext uri="{BB962C8B-B14F-4D97-AF65-F5344CB8AC3E}">
        <p14:creationId xmlns:p14="http://schemas.microsoft.com/office/powerpoint/2010/main" val="155413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dirty="0"/>
              <a:t>Wie wird Europa im Weltgeschehen da stehen, mitreden? Was sind die nächsten Schritte in der europäischen Entwicklung? </a:t>
            </a:r>
          </a:p>
          <a:p>
            <a:r>
              <a:rPr lang="de-AT" dirty="0"/>
              <a:t>Was wird Europa antworten, auf die Forderung dass riesige Summen Geld an den globalen Süden für die Wiedergutmachung der Sklaverei und der Klimaerwärmung zu zahlen sind. Werden wir einfach schweigen? Werden wir verneinen und sagen, das Problem gab es nie? Wie reagiert Europa, was sind gangbare Wege und wohin soll diese ganze Miesere gerade führen?</a:t>
            </a:r>
          </a:p>
          <a:p>
            <a:pPr lvl="0"/>
            <a:r>
              <a:rPr lang="de-AT" dirty="0"/>
              <a:t>Gesellschaftliche Antworten, - beeinflussen unser aller Leben</a:t>
            </a:r>
          </a:p>
          <a:p>
            <a:r>
              <a:rPr lang="de-AT" dirty="0"/>
              <a:t>Gesellschaftliche Antworten auf diese Entwicklungen beeinflussen unser Leben täglich. In Afrika will man aufstrebende Wirtschaftsmacht werden. Es werden täglich große Verträge mit </a:t>
            </a:r>
            <a:r>
              <a:rPr lang="de-AT" dirty="0" err="1"/>
              <a:t>Wirtscahftakteuren</a:t>
            </a:r>
            <a:r>
              <a:rPr lang="de-AT" dirty="0"/>
              <a:t> abgeschlossen und diese Entwicklung macht nicht einmal vor den Kirchen halt. </a:t>
            </a:r>
          </a:p>
        </p:txBody>
      </p:sp>
      <p:sp>
        <p:nvSpPr>
          <p:cNvPr id="4" name="Foliennummernplatzhalter 3"/>
          <p:cNvSpPr>
            <a:spLocks noGrp="1"/>
          </p:cNvSpPr>
          <p:nvPr>
            <p:ph type="sldNum" sz="quarter" idx="5"/>
          </p:nvPr>
        </p:nvSpPr>
        <p:spPr/>
        <p:txBody>
          <a:bodyPr/>
          <a:lstStyle/>
          <a:p>
            <a:fld id="{ABBCD612-4BCC-441A-8F4F-97345D7AC7AE}" type="slidenum">
              <a:rPr lang="de-AT" smtClean="0"/>
              <a:t>12</a:t>
            </a:fld>
            <a:endParaRPr lang="de-AT"/>
          </a:p>
        </p:txBody>
      </p:sp>
    </p:spTree>
    <p:extLst>
      <p:ext uri="{BB962C8B-B14F-4D97-AF65-F5344CB8AC3E}">
        <p14:creationId xmlns:p14="http://schemas.microsoft.com/office/powerpoint/2010/main" val="2774337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6117" y="4729067"/>
            <a:ext cx="5408930" cy="4984003"/>
          </a:xfrm>
        </p:spPr>
        <p:txBody>
          <a:bodyPr/>
          <a:lstStyle/>
          <a:p>
            <a:r>
              <a:rPr lang="de-AT" dirty="0"/>
              <a:t>Man will ja mitreden, mitwachsen sich mitentwickeln und genug Geld haben, damit man sich das </a:t>
            </a:r>
            <a:r>
              <a:rPr lang="de-AT" dirty="0" err="1"/>
              <a:t>moderen</a:t>
            </a:r>
            <a:r>
              <a:rPr lang="de-AT" dirty="0"/>
              <a:t> Leben leisten kann. So hat man zum Beispiel den Sonntagsgottesdienst von 10:00 Uhr morgens auf 8:00 Uhr morgens gelegt, damit die Business Leute danach schnell wieder zurück in die Arbeit können. Geld kennt keinen Feiertag, keinen Ruhetag, keinen Urlaub. Es wird von Mitarbeitern der Kirche erwartet, dass sie das genauso sehen und ein unaufhörlicher Einsatz wird erwartet. Viele Leute in der Kirche hatten noch Urlaub und schon gar keinen freien Tag. Von morgens bis spät Abends wird erwartet, dass kommuniziert wird und man bereit ist, sich zu vernetzen. Non </a:t>
            </a:r>
            <a:r>
              <a:rPr lang="de-AT" dirty="0" err="1"/>
              <a:t>Stop</a:t>
            </a:r>
            <a:r>
              <a:rPr lang="de-AT" dirty="0"/>
              <a:t>. Als Missionar stellst du dir die Frage: Wer wird uns heute um Geld fragen? Wie viel wird der Bau des ersten Gästehauses für unser Training Centre wirklich kosten? Wo gehen die Handwerker ständig mit den Preisen rauf, weil die Teuerung tatsächlich so stark ist, oder wo würden wir nur Steuern für unsere Hautfarbe zahlen? Können Menschen die gerade weltweit auf „Profit, Spielen, Egoistisches Handy Konsumieren“ programmiert werden, noch auf die alte Art und Weise mit dem Evangelium erreicht werden? Wer wird sich von diesen Menschen über die Schöpfung erbarmen und wer von diesen Menschen hat noch genug körperliche Kraft in afrikanischer Hitze die Schöpfung zum Leben zu erwecken? Wer erbarmt sich über unsere Hunde, wenn sich schon keiner über die herumstreunenden Kinder und die dürren Alten erbarmt? Wer hat heute noch Lust und Kraft sich mit einem unsichtbaren Gott zu befassen, wenn jedes Handy förmlich schreit,- nimm mich und ich gebe die deinen nötigen Hormonkick mit nur ein paar Klicken? Werden sie jemanden zuhören, der/die müde vom afrikanischen Alltag (Warten, Geldsuchen etc.) ist? Was sagen, was erzählen, wenn der Schmerz groß ist und der Weg heiß und sehr lang war? </a:t>
            </a:r>
          </a:p>
          <a:p>
            <a:endParaRPr lang="de-AT" dirty="0"/>
          </a:p>
        </p:txBody>
      </p:sp>
      <p:sp>
        <p:nvSpPr>
          <p:cNvPr id="4" name="Foliennummernplatzhalter 3"/>
          <p:cNvSpPr>
            <a:spLocks noGrp="1"/>
          </p:cNvSpPr>
          <p:nvPr>
            <p:ph type="sldNum" sz="quarter" idx="5"/>
          </p:nvPr>
        </p:nvSpPr>
        <p:spPr/>
        <p:txBody>
          <a:bodyPr/>
          <a:lstStyle/>
          <a:p>
            <a:fld id="{ABBCD612-4BCC-441A-8F4F-97345D7AC7AE}" type="slidenum">
              <a:rPr lang="de-AT" smtClean="0"/>
              <a:t>13</a:t>
            </a:fld>
            <a:endParaRPr lang="de-AT"/>
          </a:p>
        </p:txBody>
      </p:sp>
    </p:spTree>
    <p:extLst>
      <p:ext uri="{BB962C8B-B14F-4D97-AF65-F5344CB8AC3E}">
        <p14:creationId xmlns:p14="http://schemas.microsoft.com/office/powerpoint/2010/main" val="181193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14</a:t>
            </a:fld>
            <a:endParaRPr lang="de-AT"/>
          </a:p>
        </p:txBody>
      </p:sp>
    </p:spTree>
    <p:extLst>
      <p:ext uri="{BB962C8B-B14F-4D97-AF65-F5344CB8AC3E}">
        <p14:creationId xmlns:p14="http://schemas.microsoft.com/office/powerpoint/2010/main" val="4199674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15</a:t>
            </a:fld>
            <a:endParaRPr lang="de-AT"/>
          </a:p>
        </p:txBody>
      </p:sp>
    </p:spTree>
    <p:extLst>
      <p:ext uri="{BB962C8B-B14F-4D97-AF65-F5344CB8AC3E}">
        <p14:creationId xmlns:p14="http://schemas.microsoft.com/office/powerpoint/2010/main" val="19717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16</a:t>
            </a:fld>
            <a:endParaRPr lang="de-AT"/>
          </a:p>
        </p:txBody>
      </p:sp>
    </p:spTree>
    <p:extLst>
      <p:ext uri="{BB962C8B-B14F-4D97-AF65-F5344CB8AC3E}">
        <p14:creationId xmlns:p14="http://schemas.microsoft.com/office/powerpoint/2010/main" val="1101078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17</a:t>
            </a:fld>
            <a:endParaRPr lang="de-AT"/>
          </a:p>
        </p:txBody>
      </p:sp>
    </p:spTree>
    <p:extLst>
      <p:ext uri="{BB962C8B-B14F-4D97-AF65-F5344CB8AC3E}">
        <p14:creationId xmlns:p14="http://schemas.microsoft.com/office/powerpoint/2010/main" val="420260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18</a:t>
            </a:fld>
            <a:endParaRPr lang="de-AT"/>
          </a:p>
        </p:txBody>
      </p:sp>
    </p:spTree>
    <p:extLst>
      <p:ext uri="{BB962C8B-B14F-4D97-AF65-F5344CB8AC3E}">
        <p14:creationId xmlns:p14="http://schemas.microsoft.com/office/powerpoint/2010/main" val="8200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19</a:t>
            </a:fld>
            <a:endParaRPr lang="de-AT"/>
          </a:p>
        </p:txBody>
      </p:sp>
    </p:spTree>
    <p:extLst>
      <p:ext uri="{BB962C8B-B14F-4D97-AF65-F5344CB8AC3E}">
        <p14:creationId xmlns:p14="http://schemas.microsoft.com/office/powerpoint/2010/main" val="422647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20</a:t>
            </a:fld>
            <a:endParaRPr lang="de-AT"/>
          </a:p>
        </p:txBody>
      </p:sp>
    </p:spTree>
    <p:extLst>
      <p:ext uri="{BB962C8B-B14F-4D97-AF65-F5344CB8AC3E}">
        <p14:creationId xmlns:p14="http://schemas.microsoft.com/office/powerpoint/2010/main" val="186604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a:t>
            </a:fld>
            <a:endParaRPr lang="de-AT"/>
          </a:p>
        </p:txBody>
      </p:sp>
    </p:spTree>
    <p:extLst>
      <p:ext uri="{BB962C8B-B14F-4D97-AF65-F5344CB8AC3E}">
        <p14:creationId xmlns:p14="http://schemas.microsoft.com/office/powerpoint/2010/main" val="1610284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21</a:t>
            </a:fld>
            <a:endParaRPr lang="de-AT"/>
          </a:p>
        </p:txBody>
      </p:sp>
    </p:spTree>
    <p:extLst>
      <p:ext uri="{BB962C8B-B14F-4D97-AF65-F5344CB8AC3E}">
        <p14:creationId xmlns:p14="http://schemas.microsoft.com/office/powerpoint/2010/main" val="3273916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22</a:t>
            </a:fld>
            <a:endParaRPr lang="de-AT"/>
          </a:p>
        </p:txBody>
      </p:sp>
    </p:spTree>
    <p:extLst>
      <p:ext uri="{BB962C8B-B14F-4D97-AF65-F5344CB8AC3E}">
        <p14:creationId xmlns:p14="http://schemas.microsoft.com/office/powerpoint/2010/main" val="2141729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23</a:t>
            </a:fld>
            <a:endParaRPr lang="de-AT"/>
          </a:p>
        </p:txBody>
      </p:sp>
    </p:spTree>
    <p:extLst>
      <p:ext uri="{BB962C8B-B14F-4D97-AF65-F5344CB8AC3E}">
        <p14:creationId xmlns:p14="http://schemas.microsoft.com/office/powerpoint/2010/main" val="3027610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24</a:t>
            </a:fld>
            <a:endParaRPr lang="de-AT"/>
          </a:p>
        </p:txBody>
      </p:sp>
    </p:spTree>
    <p:extLst>
      <p:ext uri="{BB962C8B-B14F-4D97-AF65-F5344CB8AC3E}">
        <p14:creationId xmlns:p14="http://schemas.microsoft.com/office/powerpoint/2010/main" val="99028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25</a:t>
            </a:fld>
            <a:endParaRPr lang="de-AT"/>
          </a:p>
        </p:txBody>
      </p:sp>
    </p:spTree>
    <p:extLst>
      <p:ext uri="{BB962C8B-B14F-4D97-AF65-F5344CB8AC3E}">
        <p14:creationId xmlns:p14="http://schemas.microsoft.com/office/powerpoint/2010/main" val="1724525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26</a:t>
            </a:fld>
            <a:endParaRPr lang="de-AT"/>
          </a:p>
        </p:txBody>
      </p:sp>
    </p:spTree>
    <p:extLst>
      <p:ext uri="{BB962C8B-B14F-4D97-AF65-F5344CB8AC3E}">
        <p14:creationId xmlns:p14="http://schemas.microsoft.com/office/powerpoint/2010/main" val="419277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3</a:t>
            </a:fld>
            <a:endParaRPr lang="de-AT"/>
          </a:p>
        </p:txBody>
      </p:sp>
    </p:spTree>
    <p:extLst>
      <p:ext uri="{BB962C8B-B14F-4D97-AF65-F5344CB8AC3E}">
        <p14:creationId xmlns:p14="http://schemas.microsoft.com/office/powerpoint/2010/main" val="338192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4</a:t>
            </a:fld>
            <a:endParaRPr lang="de-AT"/>
          </a:p>
        </p:txBody>
      </p:sp>
    </p:spTree>
    <p:extLst>
      <p:ext uri="{BB962C8B-B14F-4D97-AF65-F5344CB8AC3E}">
        <p14:creationId xmlns:p14="http://schemas.microsoft.com/office/powerpoint/2010/main" val="194400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5</a:t>
            </a:fld>
            <a:endParaRPr lang="de-AT"/>
          </a:p>
        </p:txBody>
      </p:sp>
    </p:spTree>
    <p:extLst>
      <p:ext uri="{BB962C8B-B14F-4D97-AF65-F5344CB8AC3E}">
        <p14:creationId xmlns:p14="http://schemas.microsoft.com/office/powerpoint/2010/main" val="205035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6</a:t>
            </a:fld>
            <a:endParaRPr lang="de-AT"/>
          </a:p>
        </p:txBody>
      </p:sp>
    </p:spTree>
    <p:extLst>
      <p:ext uri="{BB962C8B-B14F-4D97-AF65-F5344CB8AC3E}">
        <p14:creationId xmlns:p14="http://schemas.microsoft.com/office/powerpoint/2010/main" val="422925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ABBCD612-4BCC-441A-8F4F-97345D7AC7AE}" type="slidenum">
              <a:rPr lang="de-AT" smtClean="0"/>
              <a:t>8</a:t>
            </a:fld>
            <a:endParaRPr lang="de-AT"/>
          </a:p>
        </p:txBody>
      </p:sp>
    </p:spTree>
    <p:extLst>
      <p:ext uri="{BB962C8B-B14F-4D97-AF65-F5344CB8AC3E}">
        <p14:creationId xmlns:p14="http://schemas.microsoft.com/office/powerpoint/2010/main" val="68368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dirty="0"/>
              <a:t>Politische Antworten,- beeinflussen unser aller Leben</a:t>
            </a:r>
          </a:p>
          <a:p>
            <a:r>
              <a:rPr lang="de-AT" dirty="0"/>
              <a:t>Wenn Europa sich mehr und mehr aus dem globalen Süden zurückzieht und Anderen die Arena überlässt wird es für uns als Europäer zunehmend schwerer im globalen Süden zu arbeiten. Flüge werden immer teurer. Wenn man als Afrikaner einen Weißen sieht, dann weiß man der/ die hat VIEL Geld und zum Beispiel bei unserem Auto: ein Turbo kostet statt in Österreich 1.300-2000€ dann plötzlich 4000€, denn die Weißen haben das sicher. Wenn der finanzielle Druck auf den globalen Süden steigt, versuchen alle die es können vom Weißen Geld rauszuholen. Das schafft eine Atmosphäre, die für einen Missionar nur sehr schwer zu ertragen ist, da er/sie nie wegen dem Geld nach Afrika ging. Andererseits versuchen Wirtschaftsakteure in den Globalen Süden respektive Tansania zu kommen, um die ungeheuren Rohstoffe, die es dort noch gibt zu bekommen, Die Art wie der Afrikaner auf die verschiedenen Akteure reagiert ist nicht feingetunt, sondern es werden alle gleich behandelt. Gebt uns euer Geld und wir geben euch was ihr wollt. Wir </a:t>
            </a:r>
            <a:r>
              <a:rPr lang="de-AT" dirty="0" err="1"/>
              <a:t>dh</a:t>
            </a:r>
            <a:r>
              <a:rPr lang="de-AT" dirty="0"/>
              <a:t>. Martin und ich wollen aber weder Rohstoffe noch bringen wir Geld. Unserer Berufung ist es den Armen zu dienen und von denen gibt es Millionen und Abermillionen. </a:t>
            </a:r>
          </a:p>
        </p:txBody>
      </p:sp>
      <p:sp>
        <p:nvSpPr>
          <p:cNvPr id="4" name="Foliennummernplatzhalter 3"/>
          <p:cNvSpPr>
            <a:spLocks noGrp="1"/>
          </p:cNvSpPr>
          <p:nvPr>
            <p:ph type="sldNum" sz="quarter" idx="5"/>
          </p:nvPr>
        </p:nvSpPr>
        <p:spPr/>
        <p:txBody>
          <a:bodyPr/>
          <a:lstStyle/>
          <a:p>
            <a:fld id="{ABBCD612-4BCC-441A-8F4F-97345D7AC7AE}" type="slidenum">
              <a:rPr lang="de-AT" smtClean="0"/>
              <a:t>9</a:t>
            </a:fld>
            <a:endParaRPr lang="de-AT"/>
          </a:p>
        </p:txBody>
      </p:sp>
    </p:spTree>
    <p:extLst>
      <p:ext uri="{BB962C8B-B14F-4D97-AF65-F5344CB8AC3E}">
        <p14:creationId xmlns:p14="http://schemas.microsoft.com/office/powerpoint/2010/main" val="2390661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Aber wer kümmert sich schon um die Ärmsten der Armen, auf deren Rücken gerade ein massives Wirtschaftswachstum passiert? Wen interessiert denn schon, ob der Mitarbeiter mit seinen vier Kindern und einer Frau mit 130€ im Monat über die Runden kommt? Was macht es denn, wenn man aus diesem Armen auch noch den letzten Rest rauspresst? Wird jemand für diese Armen Schlucker einstehen? Was macht es denn schon, wenn man die Chance hat riesige Bauprojekte anzukurbeln und umzusetzen, wenn die Natur dafür Raum machen muss</a:t>
            </a:r>
          </a:p>
        </p:txBody>
      </p:sp>
      <p:sp>
        <p:nvSpPr>
          <p:cNvPr id="4" name="Foliennummernplatzhalter 3"/>
          <p:cNvSpPr>
            <a:spLocks noGrp="1"/>
          </p:cNvSpPr>
          <p:nvPr>
            <p:ph type="sldNum" sz="quarter" idx="5"/>
          </p:nvPr>
        </p:nvSpPr>
        <p:spPr/>
        <p:txBody>
          <a:bodyPr/>
          <a:lstStyle/>
          <a:p>
            <a:fld id="{ABBCD612-4BCC-441A-8F4F-97345D7AC7AE}" type="slidenum">
              <a:rPr lang="de-AT" smtClean="0"/>
              <a:t>10</a:t>
            </a:fld>
            <a:endParaRPr lang="de-AT"/>
          </a:p>
        </p:txBody>
      </p:sp>
    </p:spTree>
    <p:extLst>
      <p:ext uri="{BB962C8B-B14F-4D97-AF65-F5344CB8AC3E}">
        <p14:creationId xmlns:p14="http://schemas.microsoft.com/office/powerpoint/2010/main" val="26004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e-DE"/>
              <a:t>Mastertitelformat bearbeiten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7" name="Grafik 6">
            <a:extLst>
              <a:ext uri="{FF2B5EF4-FFF2-40B4-BE49-F238E27FC236}">
                <a16:creationId xmlns:a16="http://schemas.microsoft.com/office/drawing/2014/main" id="{A13C8771-7835-4078-AE66-FEEC94FDD067}"/>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972B994-C08A-4978-B5CA-DBE5EAC2FAA9}" type="datetime1">
              <a:rPr lang="en-US" smtClean="0"/>
              <a:t>5/12/2026</a:t>
            </a:fld>
            <a:endParaRPr lang="en-US" dirty="0"/>
          </a:p>
        </p:txBody>
      </p:sp>
      <p:sp>
        <p:nvSpPr>
          <p:cNvPr id="6" name="Footer Placeholder 5"/>
          <p:cNvSpPr>
            <a:spLocks noGrp="1"/>
          </p:cNvSpPr>
          <p:nvPr>
            <p:ph type="ftr" sz="quarter" idx="11"/>
          </p:nvPr>
        </p:nvSpPr>
        <p:spPr/>
        <p:txBody>
          <a:bodyPr/>
          <a:lstStyle/>
          <a:p>
            <a:r>
              <a:rPr lang="pt-BR"/>
              <a:t>Alice &amp; Martin Tlustos, www.careofcreation.org</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82939DD4-2B99-4781-B26B-84E256F8643E}"/>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e-DE"/>
              <a:t>Mastertitelformat bearbeiten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10E61FE3-4EF4-4294-8C94-CCD74E7D0D25}" type="datetime1">
              <a:rPr lang="en-US" smtClean="0"/>
              <a:t>5/12/2026</a:t>
            </a:fld>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7" name="Grafik 6">
            <a:extLst>
              <a:ext uri="{FF2B5EF4-FFF2-40B4-BE49-F238E27FC236}">
                <a16:creationId xmlns:a16="http://schemas.microsoft.com/office/drawing/2014/main" id="{C7C7F5E5-42A5-4D4A-9425-BC04A8C9DCAF}"/>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e-DE"/>
              <a:t>Mastertitelformat bearbeiten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BDFB63D6-4BC1-4365-9DC9-DA9441A48E70}" type="datetime1">
              <a:rPr lang="en-US" smtClean="0"/>
              <a:t>5/12/2026</a:t>
            </a:fld>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pic>
        <p:nvPicPr>
          <p:cNvPr id="11" name="Grafik 10">
            <a:extLst>
              <a:ext uri="{FF2B5EF4-FFF2-40B4-BE49-F238E27FC236}">
                <a16:creationId xmlns:a16="http://schemas.microsoft.com/office/drawing/2014/main" id="{A0A55AF8-0DB4-4D35-8AFC-E9294B62A2EB}"/>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A6A99A3-50A2-43D9-A04D-C3C7A88FD801}" type="datetime1">
              <a:rPr lang="en-US" smtClean="0"/>
              <a:t>5/12/2026</a:t>
            </a:fld>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7" name="Grafik 6">
            <a:extLst>
              <a:ext uri="{FF2B5EF4-FFF2-40B4-BE49-F238E27FC236}">
                <a16:creationId xmlns:a16="http://schemas.microsoft.com/office/drawing/2014/main" id="{C2C4A9DC-2A0A-48DA-BC0C-5891DEBF8E84}"/>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E9FB617-C0E4-4E74-8C9D-03DE4F177730}" type="datetime1">
              <a:rPr lang="en-US" smtClean="0"/>
              <a:t>5/12/2026</a:t>
            </a:fld>
            <a:endParaRPr lang="en-US" dirty="0"/>
          </a:p>
        </p:txBody>
      </p:sp>
      <p:sp>
        <p:nvSpPr>
          <p:cNvPr id="4"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15" name="Grafik 14">
            <a:extLst>
              <a:ext uri="{FF2B5EF4-FFF2-40B4-BE49-F238E27FC236}">
                <a16:creationId xmlns:a16="http://schemas.microsoft.com/office/drawing/2014/main" id="{522C5E32-86A8-49C7-B323-D849554787F3}"/>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A35C9B2-CD86-47E4-B8B1-E874ABF385FD}" type="datetime1">
              <a:rPr lang="en-US" smtClean="0"/>
              <a:t>5/12/2026</a:t>
            </a:fld>
            <a:endParaRPr lang="en-US" dirty="0"/>
          </a:p>
        </p:txBody>
      </p:sp>
      <p:sp>
        <p:nvSpPr>
          <p:cNvPr id="4"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19" name="Grafik 18">
            <a:extLst>
              <a:ext uri="{FF2B5EF4-FFF2-40B4-BE49-F238E27FC236}">
                <a16:creationId xmlns:a16="http://schemas.microsoft.com/office/drawing/2014/main" id="{F6A44878-2501-4D56-A654-5BB4C6160DC1}"/>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A2AA19B-BD58-47EB-9C9A-798034336064}" type="datetime1">
              <a:rPr lang="en-US" smtClean="0"/>
              <a:t>5/12/2026</a:t>
            </a:fld>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7" name="Grafik 6">
            <a:extLst>
              <a:ext uri="{FF2B5EF4-FFF2-40B4-BE49-F238E27FC236}">
                <a16:creationId xmlns:a16="http://schemas.microsoft.com/office/drawing/2014/main" id="{DC1EC6E0-9DC2-4A93-B254-1CC379FADFF1}"/>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e-DE"/>
              <a:t>Mastertitelformat bearbeiten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8660A54-0FE7-406A-899E-724AC82C5380}" type="datetime1">
              <a:rPr lang="en-US" smtClean="0"/>
              <a:t>5/12/2026</a:t>
            </a:fld>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7" name="Grafik 6">
            <a:extLst>
              <a:ext uri="{FF2B5EF4-FFF2-40B4-BE49-F238E27FC236}">
                <a16:creationId xmlns:a16="http://schemas.microsoft.com/office/drawing/2014/main" id="{5EA90E00-57E0-46B2-A91C-53893D47A788}"/>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2298D4E-FAB3-4F55-8FD0-A47F5BECD4BD}" type="datetime1">
              <a:rPr lang="en-US" smtClean="0"/>
              <a:t>5/12/2026</a:t>
            </a:fld>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08AF4DC3-E7F5-4F3D-A28E-3814EC1C5F86}"/>
              </a:ext>
            </a:extLst>
          </p:cNvPr>
          <p:cNvPicPr>
            <a:picLocks noChangeAspect="1"/>
          </p:cNvPicPr>
          <p:nvPr userDrawn="1"/>
        </p:nvPicPr>
        <p:blipFill>
          <a:blip r:embed="rId2"/>
          <a:stretch>
            <a:fillRect/>
          </a:stretch>
        </p:blipFill>
        <p:spPr>
          <a:xfrm>
            <a:off x="10086195" y="5867401"/>
            <a:ext cx="2042039" cy="874450"/>
          </a:xfrm>
          <a:prstGeom prst="rect">
            <a:avLst/>
          </a:prstGeom>
        </p:spPr>
      </p:pic>
      <p:pic>
        <p:nvPicPr>
          <p:cNvPr id="9" name="Grafik 8">
            <a:extLst>
              <a:ext uri="{FF2B5EF4-FFF2-40B4-BE49-F238E27FC236}">
                <a16:creationId xmlns:a16="http://schemas.microsoft.com/office/drawing/2014/main" id="{86D6118D-F974-4784-A678-3FB3165C7510}"/>
              </a:ext>
            </a:extLst>
          </p:cNvPr>
          <p:cNvPicPr>
            <a:picLocks noChangeAspect="1"/>
          </p:cNvPicPr>
          <p:nvPr userDrawn="1"/>
        </p:nvPicPr>
        <p:blipFill>
          <a:blip r:embed="rId3"/>
          <a:stretch>
            <a:fillRect/>
          </a:stretch>
        </p:blipFill>
        <p:spPr>
          <a:xfrm>
            <a:off x="50674" y="5597982"/>
            <a:ext cx="1959975" cy="121618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7F7B1094-34CC-4266-AC07-F41F2910CD99}" type="datetime1">
              <a:rPr lang="en-US" smtClean="0"/>
              <a:t>5/12/2026</a:t>
            </a:fld>
            <a:endParaRPr lang="en-US" dirty="0"/>
          </a:p>
        </p:txBody>
      </p:sp>
      <p:sp>
        <p:nvSpPr>
          <p:cNvPr id="5" name="Footer Placeholder 4"/>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D3FDD6B7-B69D-42D3-93D9-13838C21680B}"/>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9B23FE6-C12E-42EE-AEC8-306D329AFBC3}" type="datetime1">
              <a:rPr lang="en-US" smtClean="0"/>
              <a:t>5/12/2026</a:t>
            </a:fld>
            <a:endParaRPr lang="en-US" dirty="0"/>
          </a:p>
        </p:txBody>
      </p:sp>
      <p:sp>
        <p:nvSpPr>
          <p:cNvPr id="6" name="Footer Placeholder 5"/>
          <p:cNvSpPr>
            <a:spLocks noGrp="1"/>
          </p:cNvSpPr>
          <p:nvPr>
            <p:ph type="ftr" sz="quarter" idx="11"/>
          </p:nvPr>
        </p:nvSpPr>
        <p:spPr/>
        <p:txBody>
          <a:bodyPr/>
          <a:lstStyle/>
          <a:p>
            <a:r>
              <a:rPr lang="pt-BR"/>
              <a:t>Alice &amp; Martin Tlustos, www.careofcreation.org</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9D04AFCB-97CD-4F0A-A053-D29452EF2E25}"/>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8D8BDE5-4DA4-4B94-8B84-FBF0FB6B7F10}" type="datetime1">
              <a:rPr lang="en-US" smtClean="0"/>
              <a:t>5/12/2026</a:t>
            </a:fld>
            <a:endParaRPr lang="en-US" dirty="0"/>
          </a:p>
        </p:txBody>
      </p:sp>
      <p:sp>
        <p:nvSpPr>
          <p:cNvPr id="8" name="Footer Placeholder 7"/>
          <p:cNvSpPr>
            <a:spLocks noGrp="1"/>
          </p:cNvSpPr>
          <p:nvPr>
            <p:ph type="ftr" sz="quarter" idx="11"/>
          </p:nvPr>
        </p:nvSpPr>
        <p:spPr/>
        <p:txBody>
          <a:bodyPr/>
          <a:lstStyle/>
          <a:p>
            <a:r>
              <a:rPr lang="pt-BR"/>
              <a:t>Alice &amp; Martin Tlustos, www.careofcreation.org</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‹Nr.›</a:t>
            </a:fld>
            <a:endParaRPr lang="en-US" dirty="0"/>
          </a:p>
        </p:txBody>
      </p:sp>
      <p:pic>
        <p:nvPicPr>
          <p:cNvPr id="10" name="Grafik 9">
            <a:extLst>
              <a:ext uri="{FF2B5EF4-FFF2-40B4-BE49-F238E27FC236}">
                <a16:creationId xmlns:a16="http://schemas.microsoft.com/office/drawing/2014/main" id="{E6CC50C2-F9F0-4AE3-BCA0-EFC7DBB6F988}"/>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7" name="Date Placeholder 2"/>
          <p:cNvSpPr>
            <a:spLocks noGrp="1"/>
          </p:cNvSpPr>
          <p:nvPr>
            <p:ph type="dt" sz="half" idx="10"/>
          </p:nvPr>
        </p:nvSpPr>
        <p:spPr/>
        <p:txBody>
          <a:bodyPr/>
          <a:lstStyle/>
          <a:p>
            <a:fld id="{DB8E18D3-C92F-49A7-9D84-4276C9195D79}" type="datetime1">
              <a:rPr lang="en-US" smtClean="0"/>
              <a:t>5/12/2026</a:t>
            </a:fld>
            <a:endParaRPr lang="en-US" dirty="0"/>
          </a:p>
        </p:txBody>
      </p:sp>
      <p:sp>
        <p:nvSpPr>
          <p:cNvPr id="5" name="Footer Placeholder 3"/>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7046530C-249E-4474-9E06-4E78A9B2A8A3}"/>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5823A9E-9954-41C1-A572-8A41735AD9A5}" type="datetime1">
              <a:rPr lang="en-US" smtClean="0"/>
              <a:t>5/12/2026</a:t>
            </a:fld>
            <a:endParaRPr lang="en-US" dirty="0"/>
          </a:p>
        </p:txBody>
      </p:sp>
      <p:sp>
        <p:nvSpPr>
          <p:cNvPr id="5" name="Footer Placeholder 2"/>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E972A3AD-7FD8-4D0B-A494-C9AC49B3B253}"/>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7" name="Date Placeholder 4"/>
          <p:cNvSpPr>
            <a:spLocks noGrp="1"/>
          </p:cNvSpPr>
          <p:nvPr>
            <p:ph type="dt" sz="half" idx="10"/>
          </p:nvPr>
        </p:nvSpPr>
        <p:spPr/>
        <p:txBody>
          <a:bodyPr/>
          <a:lstStyle/>
          <a:p>
            <a:fld id="{555320FD-ED0B-4B0E-9D78-84B87D6EC128}" type="datetime1">
              <a:rPr lang="en-US" smtClean="0"/>
              <a:t>5/12/2026</a:t>
            </a:fld>
            <a:endParaRPr lang="en-US" dirty="0"/>
          </a:p>
        </p:txBody>
      </p:sp>
      <p:sp>
        <p:nvSpPr>
          <p:cNvPr id="5" name="Footer Placeholder 5"/>
          <p:cNvSpPr>
            <a:spLocks noGrp="1"/>
          </p:cNvSpPr>
          <p:nvPr>
            <p:ph type="ftr" sz="quarter" idx="11"/>
          </p:nvPr>
        </p:nvSpPr>
        <p:spPr/>
        <p:txBody>
          <a:bodyPr/>
          <a:lstStyle/>
          <a:p>
            <a:r>
              <a:rPr lang="pt-BR"/>
              <a:t>Alice &amp; Martin Tlustos, www.careofcreation.org</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E7ABE9C2-AB42-4F87-AED7-71F01A9F9FE6}"/>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e-DE"/>
              <a:t>Mastertitelformat bearbeiten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0FDEAEEB-7A06-418C-BE7B-781AA333D850}" type="datetime1">
              <a:rPr lang="en-US" smtClean="0"/>
              <a:t>5/12/2026</a:t>
            </a:fld>
            <a:endParaRPr lang="en-US" dirty="0"/>
          </a:p>
        </p:txBody>
      </p:sp>
      <p:sp>
        <p:nvSpPr>
          <p:cNvPr id="6" name="Footer Placeholder 5"/>
          <p:cNvSpPr>
            <a:spLocks noGrp="1"/>
          </p:cNvSpPr>
          <p:nvPr>
            <p:ph type="ftr" sz="quarter" idx="11"/>
          </p:nvPr>
        </p:nvSpPr>
        <p:spPr/>
        <p:txBody>
          <a:bodyPr/>
          <a:lstStyle/>
          <a:p>
            <a:r>
              <a:rPr lang="pt-BR"/>
              <a:t>Alice &amp; Martin Tlustos, www.careofcreation.org</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pic>
        <p:nvPicPr>
          <p:cNvPr id="8" name="Grafik 7">
            <a:extLst>
              <a:ext uri="{FF2B5EF4-FFF2-40B4-BE49-F238E27FC236}">
                <a16:creationId xmlns:a16="http://schemas.microsoft.com/office/drawing/2014/main" id="{84FC10E6-E038-4866-BE81-F930BD0FEED3}"/>
              </a:ext>
            </a:extLst>
          </p:cNvPr>
          <p:cNvPicPr>
            <a:picLocks noChangeAspect="1"/>
          </p:cNvPicPr>
          <p:nvPr userDrawn="1"/>
        </p:nvPicPr>
        <p:blipFill>
          <a:blip r:embed="rId2"/>
          <a:stretch>
            <a:fillRect/>
          </a:stretch>
        </p:blipFill>
        <p:spPr>
          <a:xfrm>
            <a:off x="50674" y="5597982"/>
            <a:ext cx="1959975" cy="121618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e-DE"/>
              <a:t>Mastertitelformat bearbeiten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BC5DA6A-53CA-4755-BCFA-C77831BE75BD}" type="datetime1">
              <a:rPr lang="en-US" smtClean="0"/>
              <a:t>5/12/2026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pt-BR"/>
              <a:t>Alice &amp; Martin Tlustos, www.careofcreation.org</a:t>
            </a: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‹Nr.›</a:t>
            </a:fld>
            <a:endParaRPr lang="en-US" dirty="0"/>
          </a:p>
        </p:txBody>
      </p:sp>
      <p:pic>
        <p:nvPicPr>
          <p:cNvPr id="13" name="Grafik 12">
            <a:extLst>
              <a:ext uri="{FF2B5EF4-FFF2-40B4-BE49-F238E27FC236}">
                <a16:creationId xmlns:a16="http://schemas.microsoft.com/office/drawing/2014/main" id="{482552A2-33D9-4369-BD44-E5A308475F8A}"/>
              </a:ext>
            </a:extLst>
          </p:cNvPr>
          <p:cNvPicPr>
            <a:picLocks noChangeAspect="1"/>
          </p:cNvPicPr>
          <p:nvPr userDrawn="1"/>
        </p:nvPicPr>
        <p:blipFill>
          <a:blip r:embed="rId23"/>
          <a:stretch>
            <a:fillRect/>
          </a:stretch>
        </p:blipFill>
        <p:spPr>
          <a:xfrm>
            <a:off x="10086195" y="5867401"/>
            <a:ext cx="2042039" cy="874450"/>
          </a:xfrm>
          <a:prstGeom prst="rect">
            <a:avLst/>
          </a:prstGeom>
        </p:spPr>
      </p:pic>
      <p:pic>
        <p:nvPicPr>
          <p:cNvPr id="15" name="Grafik 14">
            <a:extLst>
              <a:ext uri="{FF2B5EF4-FFF2-40B4-BE49-F238E27FC236}">
                <a16:creationId xmlns:a16="http://schemas.microsoft.com/office/drawing/2014/main" id="{044F753B-79F7-492E-83D0-7E5A9C5F5177}"/>
              </a:ext>
            </a:extLst>
          </p:cNvPr>
          <p:cNvPicPr>
            <a:picLocks noChangeAspect="1"/>
          </p:cNvPicPr>
          <p:nvPr userDrawn="1"/>
        </p:nvPicPr>
        <p:blipFill>
          <a:blip r:embed="rId24"/>
          <a:stretch>
            <a:fillRect/>
          </a:stretch>
        </p:blipFill>
        <p:spPr>
          <a:xfrm>
            <a:off x="50674" y="5597982"/>
            <a:ext cx="1959975" cy="1216182"/>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5BA46-15D2-4883-A5EA-6327A1F43AEF}"/>
              </a:ext>
            </a:extLst>
          </p:cNvPr>
          <p:cNvSpPr>
            <a:spLocks noGrp="1"/>
          </p:cNvSpPr>
          <p:nvPr>
            <p:ph type="ctrTitle"/>
          </p:nvPr>
        </p:nvSpPr>
        <p:spPr>
          <a:xfrm>
            <a:off x="1540438" y="1151965"/>
            <a:ext cx="8825658" cy="3329581"/>
          </a:xfrm>
        </p:spPr>
        <p:txBody>
          <a:bodyPr/>
          <a:lstStyle/>
          <a:p>
            <a:pPr algn="ctr"/>
            <a:r>
              <a:rPr lang="de-AT" sz="5400" dirty="0"/>
              <a:t>„Wenn der Sturm weht“</a:t>
            </a:r>
          </a:p>
        </p:txBody>
      </p:sp>
      <p:sp>
        <p:nvSpPr>
          <p:cNvPr id="3" name="Untertitel 2">
            <a:extLst>
              <a:ext uri="{FF2B5EF4-FFF2-40B4-BE49-F238E27FC236}">
                <a16:creationId xmlns:a16="http://schemas.microsoft.com/office/drawing/2014/main" id="{82315245-27CD-4D7F-9551-2FFC6629F7E9}"/>
              </a:ext>
            </a:extLst>
          </p:cNvPr>
          <p:cNvSpPr>
            <a:spLocks noGrp="1"/>
          </p:cNvSpPr>
          <p:nvPr>
            <p:ph type="subTitle" idx="1"/>
          </p:nvPr>
        </p:nvSpPr>
        <p:spPr>
          <a:xfrm>
            <a:off x="1540438" y="4481545"/>
            <a:ext cx="8825658" cy="861420"/>
          </a:xfrm>
        </p:spPr>
        <p:txBody>
          <a:bodyPr>
            <a:normAutofit/>
          </a:bodyPr>
          <a:lstStyle/>
          <a:p>
            <a:pPr algn="ctr"/>
            <a:r>
              <a:rPr lang="de-AT" sz="4000" dirty="0"/>
              <a:t>Neue Wege finden…</a:t>
            </a:r>
          </a:p>
        </p:txBody>
      </p:sp>
    </p:spTree>
    <p:extLst>
      <p:ext uri="{BB962C8B-B14F-4D97-AF65-F5344CB8AC3E}">
        <p14:creationId xmlns:p14="http://schemas.microsoft.com/office/powerpoint/2010/main" val="155190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ACCD6-20B1-4B1D-8596-CACA750E0081}"/>
              </a:ext>
            </a:extLst>
          </p:cNvPr>
          <p:cNvSpPr>
            <a:spLocks noGrp="1"/>
          </p:cNvSpPr>
          <p:nvPr>
            <p:ph type="title"/>
          </p:nvPr>
        </p:nvSpPr>
        <p:spPr/>
        <p:txBody>
          <a:bodyPr/>
          <a:lstStyle/>
          <a:p>
            <a:r>
              <a:rPr lang="de-AT" dirty="0"/>
              <a:t>Den Armen dienen…</a:t>
            </a:r>
          </a:p>
        </p:txBody>
      </p:sp>
      <p:pic>
        <p:nvPicPr>
          <p:cNvPr id="7" name="Inhaltsplatzhalter 6">
            <a:extLst>
              <a:ext uri="{FF2B5EF4-FFF2-40B4-BE49-F238E27FC236}">
                <a16:creationId xmlns:a16="http://schemas.microsoft.com/office/drawing/2014/main" id="{64CA9619-D264-43B2-91C2-D84370A6FA20}"/>
              </a:ext>
            </a:extLst>
          </p:cNvPr>
          <p:cNvPicPr>
            <a:picLocks noGrp="1" noChangeAspect="1"/>
          </p:cNvPicPr>
          <p:nvPr>
            <p:ph idx="1"/>
          </p:nvPr>
        </p:nvPicPr>
        <p:blipFill>
          <a:blip r:embed="rId3"/>
          <a:stretch>
            <a:fillRect/>
          </a:stretch>
        </p:blipFill>
        <p:spPr>
          <a:xfrm>
            <a:off x="0" y="1734671"/>
            <a:ext cx="6582336" cy="4388224"/>
          </a:xfrm>
        </p:spPr>
      </p:pic>
      <p:sp>
        <p:nvSpPr>
          <p:cNvPr id="4" name="Fußzeilenplatzhalter 3">
            <a:extLst>
              <a:ext uri="{FF2B5EF4-FFF2-40B4-BE49-F238E27FC236}">
                <a16:creationId xmlns:a16="http://schemas.microsoft.com/office/drawing/2014/main" id="{A9571450-14F2-4BA4-B4A2-97B14754D561}"/>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A07245F6-4C60-41C3-9D71-E66E894850A1}"/>
              </a:ext>
            </a:extLst>
          </p:cNvPr>
          <p:cNvSpPr>
            <a:spLocks noGrp="1"/>
          </p:cNvSpPr>
          <p:nvPr>
            <p:ph type="sldNum" sz="quarter" idx="12"/>
          </p:nvPr>
        </p:nvSpPr>
        <p:spPr/>
        <p:txBody>
          <a:bodyPr/>
          <a:lstStyle/>
          <a:p>
            <a:fld id="{D57F1E4F-1CFF-5643-939E-02111984F565}" type="slidenum">
              <a:rPr lang="en-US" smtClean="0"/>
              <a:t>10</a:t>
            </a:fld>
            <a:endParaRPr lang="en-US" dirty="0"/>
          </a:p>
        </p:txBody>
      </p:sp>
      <p:pic>
        <p:nvPicPr>
          <p:cNvPr id="9" name="Grafik 8">
            <a:extLst>
              <a:ext uri="{FF2B5EF4-FFF2-40B4-BE49-F238E27FC236}">
                <a16:creationId xmlns:a16="http://schemas.microsoft.com/office/drawing/2014/main" id="{1EC59EA9-AD8A-4BD6-82A3-34A20CBB360B}"/>
              </a:ext>
            </a:extLst>
          </p:cNvPr>
          <p:cNvPicPr>
            <a:picLocks noChangeAspect="1"/>
          </p:cNvPicPr>
          <p:nvPr/>
        </p:nvPicPr>
        <p:blipFill>
          <a:blip r:embed="rId4"/>
          <a:stretch>
            <a:fillRect/>
          </a:stretch>
        </p:blipFill>
        <p:spPr>
          <a:xfrm>
            <a:off x="5609665" y="1734671"/>
            <a:ext cx="6582336" cy="4388224"/>
          </a:xfrm>
          <a:prstGeom prst="rect">
            <a:avLst/>
          </a:prstGeom>
        </p:spPr>
      </p:pic>
    </p:spTree>
    <p:extLst>
      <p:ext uri="{BB962C8B-B14F-4D97-AF65-F5344CB8AC3E}">
        <p14:creationId xmlns:p14="http://schemas.microsoft.com/office/powerpoint/2010/main" val="340624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DE08B-C513-4AC3-BECF-600B97E975EE}"/>
              </a:ext>
            </a:extLst>
          </p:cNvPr>
          <p:cNvSpPr>
            <a:spLocks noGrp="1"/>
          </p:cNvSpPr>
          <p:nvPr>
            <p:ph type="title"/>
          </p:nvPr>
        </p:nvSpPr>
        <p:spPr/>
        <p:txBody>
          <a:bodyPr/>
          <a:lstStyle/>
          <a:p>
            <a:r>
              <a:rPr lang="de-AT" dirty="0"/>
              <a:t>Wer ist der Anwalt der Armen?</a:t>
            </a:r>
          </a:p>
        </p:txBody>
      </p:sp>
      <p:pic>
        <p:nvPicPr>
          <p:cNvPr id="7" name="Inhaltsplatzhalter 6">
            <a:extLst>
              <a:ext uri="{FF2B5EF4-FFF2-40B4-BE49-F238E27FC236}">
                <a16:creationId xmlns:a16="http://schemas.microsoft.com/office/drawing/2014/main" id="{E3D6420C-4DE8-4A1A-8243-6401B402D179}"/>
              </a:ext>
            </a:extLst>
          </p:cNvPr>
          <p:cNvPicPr>
            <a:picLocks noGrp="1" noChangeAspect="1"/>
          </p:cNvPicPr>
          <p:nvPr>
            <p:ph idx="1"/>
          </p:nvPr>
        </p:nvPicPr>
        <p:blipFill>
          <a:blip r:embed="rId3"/>
          <a:stretch>
            <a:fillRect/>
          </a:stretch>
        </p:blipFill>
        <p:spPr>
          <a:xfrm>
            <a:off x="5898357" y="1496217"/>
            <a:ext cx="6293643" cy="4195762"/>
          </a:xfrm>
        </p:spPr>
      </p:pic>
      <p:sp>
        <p:nvSpPr>
          <p:cNvPr id="4" name="Fußzeilenplatzhalter 3">
            <a:extLst>
              <a:ext uri="{FF2B5EF4-FFF2-40B4-BE49-F238E27FC236}">
                <a16:creationId xmlns:a16="http://schemas.microsoft.com/office/drawing/2014/main" id="{983EDC9A-52FD-4F66-8E95-275E51688955}"/>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3DA6414D-7FBB-4E9D-9E9D-3889FDEA958E}"/>
              </a:ext>
            </a:extLst>
          </p:cNvPr>
          <p:cNvSpPr>
            <a:spLocks noGrp="1"/>
          </p:cNvSpPr>
          <p:nvPr>
            <p:ph type="sldNum" sz="quarter" idx="12"/>
          </p:nvPr>
        </p:nvSpPr>
        <p:spPr/>
        <p:txBody>
          <a:bodyPr/>
          <a:lstStyle/>
          <a:p>
            <a:fld id="{D57F1E4F-1CFF-5643-939E-02111984F565}" type="slidenum">
              <a:rPr lang="en-US" smtClean="0"/>
              <a:t>11</a:t>
            </a:fld>
            <a:endParaRPr lang="en-US" dirty="0"/>
          </a:p>
        </p:txBody>
      </p:sp>
      <p:pic>
        <p:nvPicPr>
          <p:cNvPr id="9" name="Grafik 8">
            <a:extLst>
              <a:ext uri="{FF2B5EF4-FFF2-40B4-BE49-F238E27FC236}">
                <a16:creationId xmlns:a16="http://schemas.microsoft.com/office/drawing/2014/main" id="{4A2F37F5-4400-4CFB-98F4-1FB6336F6333}"/>
              </a:ext>
            </a:extLst>
          </p:cNvPr>
          <p:cNvPicPr>
            <a:picLocks noChangeAspect="1"/>
          </p:cNvPicPr>
          <p:nvPr/>
        </p:nvPicPr>
        <p:blipFill>
          <a:blip r:embed="rId4"/>
          <a:stretch>
            <a:fillRect/>
          </a:stretch>
        </p:blipFill>
        <p:spPr>
          <a:xfrm>
            <a:off x="-1" y="1506070"/>
            <a:ext cx="5596651" cy="4197488"/>
          </a:xfrm>
          <a:prstGeom prst="rect">
            <a:avLst/>
          </a:prstGeom>
        </p:spPr>
      </p:pic>
    </p:spTree>
    <p:extLst>
      <p:ext uri="{BB962C8B-B14F-4D97-AF65-F5344CB8AC3E}">
        <p14:creationId xmlns:p14="http://schemas.microsoft.com/office/powerpoint/2010/main" val="2324117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9B386-A5D9-4C8A-ADC1-0CA522AED0EE}"/>
              </a:ext>
            </a:extLst>
          </p:cNvPr>
          <p:cNvSpPr>
            <a:spLocks noGrp="1"/>
          </p:cNvSpPr>
          <p:nvPr>
            <p:ph type="title"/>
          </p:nvPr>
        </p:nvSpPr>
        <p:spPr/>
        <p:txBody>
          <a:bodyPr/>
          <a:lstStyle/>
          <a:p>
            <a:r>
              <a:rPr lang="de-AT" dirty="0"/>
              <a:t>Wer wird für die „Armen“ die Stimme erheben?</a:t>
            </a:r>
          </a:p>
        </p:txBody>
      </p:sp>
      <p:pic>
        <p:nvPicPr>
          <p:cNvPr id="7" name="Inhaltsplatzhalter 6">
            <a:extLst>
              <a:ext uri="{FF2B5EF4-FFF2-40B4-BE49-F238E27FC236}">
                <a16:creationId xmlns:a16="http://schemas.microsoft.com/office/drawing/2014/main" id="{ADC0574D-E7B5-406E-93EF-20A364AFD767}"/>
              </a:ext>
            </a:extLst>
          </p:cNvPr>
          <p:cNvPicPr>
            <a:picLocks noGrp="1" noChangeAspect="1"/>
          </p:cNvPicPr>
          <p:nvPr>
            <p:ph idx="1"/>
          </p:nvPr>
        </p:nvPicPr>
        <p:blipFill>
          <a:blip r:embed="rId3"/>
          <a:stretch>
            <a:fillRect/>
          </a:stretch>
        </p:blipFill>
        <p:spPr>
          <a:xfrm>
            <a:off x="2214282" y="1812907"/>
            <a:ext cx="7252448" cy="4834965"/>
          </a:xfrm>
        </p:spPr>
      </p:pic>
      <p:sp>
        <p:nvSpPr>
          <p:cNvPr id="4" name="Fußzeilenplatzhalter 3">
            <a:extLst>
              <a:ext uri="{FF2B5EF4-FFF2-40B4-BE49-F238E27FC236}">
                <a16:creationId xmlns:a16="http://schemas.microsoft.com/office/drawing/2014/main" id="{DF3E963C-D112-4F58-A28A-8CD6752BAC02}"/>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65B83702-4A20-4B1B-9C27-46BB070245B9}"/>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329301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0EE8E8-72AF-4812-A3EF-08EA7C54293F}"/>
              </a:ext>
            </a:extLst>
          </p:cNvPr>
          <p:cNvSpPr>
            <a:spLocks noGrp="1"/>
          </p:cNvSpPr>
          <p:nvPr>
            <p:ph type="title"/>
          </p:nvPr>
        </p:nvSpPr>
        <p:spPr>
          <a:xfrm>
            <a:off x="500993" y="608847"/>
            <a:ext cx="10228077" cy="1400530"/>
          </a:xfrm>
        </p:spPr>
        <p:txBody>
          <a:bodyPr/>
          <a:lstStyle/>
          <a:p>
            <a:r>
              <a:rPr lang="de-AT" dirty="0"/>
              <a:t>Gottes Botschafter im Sturm der Zeit…</a:t>
            </a:r>
          </a:p>
        </p:txBody>
      </p:sp>
      <p:sp>
        <p:nvSpPr>
          <p:cNvPr id="4" name="Fußzeilenplatzhalter 3">
            <a:extLst>
              <a:ext uri="{FF2B5EF4-FFF2-40B4-BE49-F238E27FC236}">
                <a16:creationId xmlns:a16="http://schemas.microsoft.com/office/drawing/2014/main" id="{4C18CE72-EE4B-42CE-8692-89742ADA5261}"/>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E773C26C-173A-4978-8E17-2777856B94F5}"/>
              </a:ext>
            </a:extLst>
          </p:cNvPr>
          <p:cNvSpPr>
            <a:spLocks noGrp="1"/>
          </p:cNvSpPr>
          <p:nvPr>
            <p:ph type="sldNum" sz="quarter" idx="12"/>
          </p:nvPr>
        </p:nvSpPr>
        <p:spPr/>
        <p:txBody>
          <a:bodyPr/>
          <a:lstStyle/>
          <a:p>
            <a:fld id="{D57F1E4F-1CFF-5643-939E-02111984F565}" type="slidenum">
              <a:rPr lang="en-US" smtClean="0"/>
              <a:t>13</a:t>
            </a:fld>
            <a:endParaRPr lang="en-US" dirty="0"/>
          </a:p>
        </p:txBody>
      </p:sp>
      <p:pic>
        <p:nvPicPr>
          <p:cNvPr id="11" name="Inhaltsplatzhalter 10">
            <a:extLst>
              <a:ext uri="{FF2B5EF4-FFF2-40B4-BE49-F238E27FC236}">
                <a16:creationId xmlns:a16="http://schemas.microsoft.com/office/drawing/2014/main" id="{3E98F47B-E4DE-4A50-88EA-212273B92DD9}"/>
              </a:ext>
            </a:extLst>
          </p:cNvPr>
          <p:cNvPicPr>
            <a:picLocks noGrp="1" noChangeAspect="1"/>
          </p:cNvPicPr>
          <p:nvPr>
            <p:ph idx="1"/>
          </p:nvPr>
        </p:nvPicPr>
        <p:blipFill>
          <a:blip r:embed="rId3"/>
          <a:stretch>
            <a:fillRect/>
          </a:stretch>
        </p:blipFill>
        <p:spPr>
          <a:xfrm>
            <a:off x="2690066" y="1688380"/>
            <a:ext cx="6211887" cy="4658916"/>
          </a:xfrm>
        </p:spPr>
      </p:pic>
    </p:spTree>
    <p:extLst>
      <p:ext uri="{BB962C8B-B14F-4D97-AF65-F5344CB8AC3E}">
        <p14:creationId xmlns:p14="http://schemas.microsoft.com/office/powerpoint/2010/main" val="249015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A57714FF-AC99-465B-BCD5-351F317219F5}"/>
              </a:ext>
            </a:extLst>
          </p:cNvPr>
          <p:cNvPicPr>
            <a:picLocks noGrp="1" noChangeAspect="1"/>
          </p:cNvPicPr>
          <p:nvPr>
            <p:ph idx="1"/>
          </p:nvPr>
        </p:nvPicPr>
        <p:blipFill>
          <a:blip r:embed="rId3"/>
          <a:stretch>
            <a:fillRect/>
          </a:stretch>
        </p:blipFill>
        <p:spPr>
          <a:xfrm>
            <a:off x="-1" y="-753035"/>
            <a:ext cx="10148047" cy="7611036"/>
          </a:xfrm>
        </p:spPr>
      </p:pic>
      <p:sp>
        <p:nvSpPr>
          <p:cNvPr id="4" name="Fußzeilenplatzhalter 3">
            <a:extLst>
              <a:ext uri="{FF2B5EF4-FFF2-40B4-BE49-F238E27FC236}">
                <a16:creationId xmlns:a16="http://schemas.microsoft.com/office/drawing/2014/main" id="{2FEBCA36-26FD-4C1E-9CD7-64134F2DD934}"/>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2F5DA94B-D6A4-42B6-9A88-222FF5FB8C9A}"/>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342197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9DC2666F-5671-412A-B61C-9B02E19E1FA0}"/>
              </a:ext>
            </a:extLst>
          </p:cNvPr>
          <p:cNvPicPr>
            <a:picLocks noGrp="1" noChangeAspect="1"/>
          </p:cNvPicPr>
          <p:nvPr>
            <p:ph idx="1"/>
          </p:nvPr>
        </p:nvPicPr>
        <p:blipFill>
          <a:blip r:embed="rId3"/>
          <a:stretch>
            <a:fillRect/>
          </a:stretch>
        </p:blipFill>
        <p:spPr>
          <a:xfrm>
            <a:off x="8964" y="-14566"/>
            <a:ext cx="12183035" cy="6852957"/>
          </a:xfrm>
        </p:spPr>
      </p:pic>
      <p:sp>
        <p:nvSpPr>
          <p:cNvPr id="4" name="Fußzeilenplatzhalter 3">
            <a:extLst>
              <a:ext uri="{FF2B5EF4-FFF2-40B4-BE49-F238E27FC236}">
                <a16:creationId xmlns:a16="http://schemas.microsoft.com/office/drawing/2014/main" id="{0AE21B74-8E40-4123-8C2D-CFFDBD5C1AD4}"/>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D40BD6BE-3632-474D-BFA4-96485667FC79}"/>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214264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8BB2F563-CB56-485F-9D08-6B9973BE08CB}"/>
              </a:ext>
            </a:extLst>
          </p:cNvPr>
          <p:cNvPicPr>
            <a:picLocks noGrp="1" noChangeAspect="1"/>
          </p:cNvPicPr>
          <p:nvPr>
            <p:ph idx="1"/>
          </p:nvPr>
        </p:nvPicPr>
        <p:blipFill>
          <a:blip r:embed="rId3"/>
          <a:stretch>
            <a:fillRect/>
          </a:stretch>
        </p:blipFill>
        <p:spPr>
          <a:xfrm>
            <a:off x="62846" y="27382"/>
            <a:ext cx="11968008" cy="6732005"/>
          </a:xfrm>
        </p:spPr>
      </p:pic>
      <p:sp>
        <p:nvSpPr>
          <p:cNvPr id="4" name="Fußzeilenplatzhalter 3">
            <a:extLst>
              <a:ext uri="{FF2B5EF4-FFF2-40B4-BE49-F238E27FC236}">
                <a16:creationId xmlns:a16="http://schemas.microsoft.com/office/drawing/2014/main" id="{B9154F89-5114-4B77-9E09-82544A11016E}"/>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D93F82B6-4B06-49C4-BC51-288A87CE85DA}"/>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2889589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C19662F9-2DF3-47B7-9297-D7B6834C8CC6}"/>
              </a:ext>
            </a:extLst>
          </p:cNvPr>
          <p:cNvPicPr>
            <a:picLocks noGrp="1" noChangeAspect="1"/>
          </p:cNvPicPr>
          <p:nvPr>
            <p:ph idx="1"/>
          </p:nvPr>
        </p:nvPicPr>
        <p:blipFill>
          <a:blip r:embed="rId3"/>
          <a:stretch>
            <a:fillRect/>
          </a:stretch>
        </p:blipFill>
        <p:spPr>
          <a:xfrm>
            <a:off x="0" y="0"/>
            <a:ext cx="12192002" cy="6858000"/>
          </a:xfrm>
        </p:spPr>
      </p:pic>
      <p:sp>
        <p:nvSpPr>
          <p:cNvPr id="4" name="Fußzeilenplatzhalter 3">
            <a:extLst>
              <a:ext uri="{FF2B5EF4-FFF2-40B4-BE49-F238E27FC236}">
                <a16:creationId xmlns:a16="http://schemas.microsoft.com/office/drawing/2014/main" id="{8FFC55C9-F725-4C56-A4AF-888CCEEDDB6D}"/>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D1F38F3B-9DEA-44FA-84B2-5C9452DD635F}"/>
              </a:ext>
            </a:extLst>
          </p:cNvPr>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328667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2F85D6-D73E-4C7E-9E94-6F5245BAE2C8}"/>
              </a:ext>
            </a:extLst>
          </p:cNvPr>
          <p:cNvSpPr>
            <a:spLocks noGrp="1"/>
          </p:cNvSpPr>
          <p:nvPr>
            <p:ph type="title"/>
          </p:nvPr>
        </p:nvSpPr>
        <p:spPr/>
        <p:txBody>
          <a:bodyPr/>
          <a:lstStyle/>
          <a:p>
            <a:endParaRPr lang="de-AT"/>
          </a:p>
        </p:txBody>
      </p:sp>
      <p:pic>
        <p:nvPicPr>
          <p:cNvPr id="7" name="Inhaltsplatzhalter 6">
            <a:extLst>
              <a:ext uri="{FF2B5EF4-FFF2-40B4-BE49-F238E27FC236}">
                <a16:creationId xmlns:a16="http://schemas.microsoft.com/office/drawing/2014/main" id="{68DB03D0-DD35-4369-BA0A-9B8ED339D1E1}"/>
              </a:ext>
            </a:extLst>
          </p:cNvPr>
          <p:cNvPicPr>
            <a:picLocks noGrp="1" noChangeAspect="1"/>
          </p:cNvPicPr>
          <p:nvPr>
            <p:ph idx="1"/>
          </p:nvPr>
        </p:nvPicPr>
        <p:blipFill>
          <a:blip r:embed="rId3"/>
          <a:stretch>
            <a:fillRect/>
          </a:stretch>
        </p:blipFill>
        <p:spPr>
          <a:xfrm>
            <a:off x="0" y="-1"/>
            <a:ext cx="12093388" cy="8062259"/>
          </a:xfrm>
        </p:spPr>
      </p:pic>
      <p:sp>
        <p:nvSpPr>
          <p:cNvPr id="4" name="Fußzeilenplatzhalter 3">
            <a:extLst>
              <a:ext uri="{FF2B5EF4-FFF2-40B4-BE49-F238E27FC236}">
                <a16:creationId xmlns:a16="http://schemas.microsoft.com/office/drawing/2014/main" id="{E2BBCDB3-7116-4E41-9A12-736CD27F8408}"/>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19ACD814-D07C-4531-88AE-7DA593C1B25B}"/>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811225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887EC-B6E8-4C11-BD39-102EBC50A3C7}"/>
              </a:ext>
            </a:extLst>
          </p:cNvPr>
          <p:cNvSpPr>
            <a:spLocks noGrp="1"/>
          </p:cNvSpPr>
          <p:nvPr>
            <p:ph type="title"/>
          </p:nvPr>
        </p:nvSpPr>
        <p:spPr/>
        <p:txBody>
          <a:bodyPr/>
          <a:lstStyle/>
          <a:p>
            <a:endParaRPr lang="de-AT"/>
          </a:p>
        </p:txBody>
      </p:sp>
      <p:pic>
        <p:nvPicPr>
          <p:cNvPr id="7" name="Inhaltsplatzhalter 6">
            <a:extLst>
              <a:ext uri="{FF2B5EF4-FFF2-40B4-BE49-F238E27FC236}">
                <a16:creationId xmlns:a16="http://schemas.microsoft.com/office/drawing/2014/main" id="{269686C5-9DD9-47FC-93BF-F026CC6C0565}"/>
              </a:ext>
            </a:extLst>
          </p:cNvPr>
          <p:cNvPicPr>
            <a:picLocks noGrp="1" noChangeAspect="1"/>
          </p:cNvPicPr>
          <p:nvPr>
            <p:ph idx="1"/>
          </p:nvPr>
        </p:nvPicPr>
        <p:blipFill>
          <a:blip r:embed="rId3"/>
          <a:stretch>
            <a:fillRect/>
          </a:stretch>
        </p:blipFill>
        <p:spPr>
          <a:xfrm>
            <a:off x="1" y="-1269999"/>
            <a:ext cx="12192000" cy="8128000"/>
          </a:xfrm>
        </p:spPr>
      </p:pic>
      <p:sp>
        <p:nvSpPr>
          <p:cNvPr id="4" name="Fußzeilenplatzhalter 3">
            <a:extLst>
              <a:ext uri="{FF2B5EF4-FFF2-40B4-BE49-F238E27FC236}">
                <a16:creationId xmlns:a16="http://schemas.microsoft.com/office/drawing/2014/main" id="{59F37E1A-955A-4ECA-AE13-2202685E4AD6}"/>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ECCFD1C7-2035-414B-9B52-E0CD3C974339}"/>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3895371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22EA09-DE3B-4E2B-A92A-A91607561F26}"/>
              </a:ext>
            </a:extLst>
          </p:cNvPr>
          <p:cNvSpPr>
            <a:spLocks noGrp="1"/>
          </p:cNvSpPr>
          <p:nvPr>
            <p:ph type="title"/>
          </p:nvPr>
        </p:nvSpPr>
        <p:spPr/>
        <p:txBody>
          <a:bodyPr/>
          <a:lstStyle/>
          <a:p>
            <a:r>
              <a:rPr lang="de-AT" dirty="0"/>
              <a:t>Mag. </a:t>
            </a:r>
            <a:r>
              <a:rPr lang="de-AT" dirty="0" err="1"/>
              <a:t>theol</a:t>
            </a:r>
            <a:r>
              <a:rPr lang="de-AT" dirty="0"/>
              <a:t>. Martin Tlustos</a:t>
            </a:r>
            <a:br>
              <a:rPr lang="de-AT" dirty="0"/>
            </a:br>
            <a:r>
              <a:rPr lang="de-AT" dirty="0"/>
              <a:t>Alice Tlustos BA, MBA</a:t>
            </a:r>
          </a:p>
        </p:txBody>
      </p:sp>
      <p:sp>
        <p:nvSpPr>
          <p:cNvPr id="4" name="Fußzeilenplatzhalter 3">
            <a:extLst>
              <a:ext uri="{FF2B5EF4-FFF2-40B4-BE49-F238E27FC236}">
                <a16:creationId xmlns:a16="http://schemas.microsoft.com/office/drawing/2014/main" id="{0368C3B1-4FF7-48F4-9F6A-FB60F4121C07}"/>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14C9B17C-685D-4F92-BC9B-A76A3287CB4E}"/>
              </a:ext>
            </a:extLst>
          </p:cNvPr>
          <p:cNvSpPr>
            <a:spLocks noGrp="1"/>
          </p:cNvSpPr>
          <p:nvPr>
            <p:ph type="sldNum" sz="quarter" idx="12"/>
          </p:nvPr>
        </p:nvSpPr>
        <p:spPr/>
        <p:txBody>
          <a:bodyPr/>
          <a:lstStyle/>
          <a:p>
            <a:fld id="{D57F1E4F-1CFF-5643-939E-02111984F565}" type="slidenum">
              <a:rPr lang="en-US" smtClean="0"/>
              <a:t>2</a:t>
            </a:fld>
            <a:endParaRPr lang="en-US" dirty="0"/>
          </a:p>
        </p:txBody>
      </p:sp>
      <p:pic>
        <p:nvPicPr>
          <p:cNvPr id="13" name="Inhaltsplatzhalter 12">
            <a:extLst>
              <a:ext uri="{FF2B5EF4-FFF2-40B4-BE49-F238E27FC236}">
                <a16:creationId xmlns:a16="http://schemas.microsoft.com/office/drawing/2014/main" id="{AAC404BC-E0FA-4103-ABAF-2C2C4298CE9B}"/>
              </a:ext>
            </a:extLst>
          </p:cNvPr>
          <p:cNvPicPr>
            <a:picLocks noGrp="1" noChangeAspect="1"/>
          </p:cNvPicPr>
          <p:nvPr>
            <p:ph idx="1"/>
          </p:nvPr>
        </p:nvPicPr>
        <p:blipFill rotWithShape="1">
          <a:blip r:embed="rId3"/>
          <a:srcRect t="25475" r="14268"/>
          <a:stretch/>
        </p:blipFill>
        <p:spPr>
          <a:xfrm>
            <a:off x="2080464" y="1944566"/>
            <a:ext cx="7377299" cy="4809644"/>
          </a:xfrm>
          <a:prstGeom prst="rect">
            <a:avLst/>
          </a:prstGeom>
          <a:ln>
            <a:noFill/>
          </a:ln>
          <a:effectLst>
            <a:softEdge rad="112500"/>
          </a:effectLst>
        </p:spPr>
      </p:pic>
    </p:spTree>
    <p:extLst>
      <p:ext uri="{BB962C8B-B14F-4D97-AF65-F5344CB8AC3E}">
        <p14:creationId xmlns:p14="http://schemas.microsoft.com/office/powerpoint/2010/main" val="71699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58A65-94E2-4ED4-8B53-B69493FC1CC4}"/>
              </a:ext>
            </a:extLst>
          </p:cNvPr>
          <p:cNvSpPr>
            <a:spLocks noGrp="1"/>
          </p:cNvSpPr>
          <p:nvPr>
            <p:ph type="title"/>
          </p:nvPr>
        </p:nvSpPr>
        <p:spPr/>
        <p:txBody>
          <a:bodyPr/>
          <a:lstStyle/>
          <a:p>
            <a:endParaRPr lang="de-AT"/>
          </a:p>
        </p:txBody>
      </p:sp>
      <p:pic>
        <p:nvPicPr>
          <p:cNvPr id="7" name="Inhaltsplatzhalter 6">
            <a:extLst>
              <a:ext uri="{FF2B5EF4-FFF2-40B4-BE49-F238E27FC236}">
                <a16:creationId xmlns:a16="http://schemas.microsoft.com/office/drawing/2014/main" id="{7303D9B7-8F18-4AF4-A449-98ED0797FBD3}"/>
              </a:ext>
            </a:extLst>
          </p:cNvPr>
          <p:cNvPicPr>
            <a:picLocks noGrp="1" noChangeAspect="1"/>
          </p:cNvPicPr>
          <p:nvPr>
            <p:ph idx="1"/>
          </p:nvPr>
        </p:nvPicPr>
        <p:blipFill>
          <a:blip r:embed="rId3"/>
          <a:stretch>
            <a:fillRect/>
          </a:stretch>
        </p:blipFill>
        <p:spPr>
          <a:xfrm>
            <a:off x="0" y="-1201270"/>
            <a:ext cx="12192000" cy="8128000"/>
          </a:xfrm>
        </p:spPr>
      </p:pic>
      <p:sp>
        <p:nvSpPr>
          <p:cNvPr id="4" name="Fußzeilenplatzhalter 3">
            <a:extLst>
              <a:ext uri="{FF2B5EF4-FFF2-40B4-BE49-F238E27FC236}">
                <a16:creationId xmlns:a16="http://schemas.microsoft.com/office/drawing/2014/main" id="{C67C361E-2EBF-4E16-8B95-5BF1804836EE}"/>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46AC502F-600D-475B-A0C0-69B304AD3666}"/>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2483296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38EA-9417-4D27-9FB1-7E013E8FF78A}"/>
              </a:ext>
            </a:extLst>
          </p:cNvPr>
          <p:cNvSpPr>
            <a:spLocks noGrp="1"/>
          </p:cNvSpPr>
          <p:nvPr>
            <p:ph type="title"/>
          </p:nvPr>
        </p:nvSpPr>
        <p:spPr/>
        <p:txBody>
          <a:bodyPr/>
          <a:lstStyle/>
          <a:p>
            <a:endParaRPr lang="de-AT"/>
          </a:p>
        </p:txBody>
      </p:sp>
      <p:sp>
        <p:nvSpPr>
          <p:cNvPr id="4" name="Fußzeilenplatzhalter 3">
            <a:extLst>
              <a:ext uri="{FF2B5EF4-FFF2-40B4-BE49-F238E27FC236}">
                <a16:creationId xmlns:a16="http://schemas.microsoft.com/office/drawing/2014/main" id="{BA92CFB3-8C1D-4C7C-8B22-013E47C30404}"/>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1620272F-6836-4E1D-88D0-5A887F9C6B57}"/>
              </a:ext>
            </a:extLst>
          </p:cNvPr>
          <p:cNvSpPr>
            <a:spLocks noGrp="1"/>
          </p:cNvSpPr>
          <p:nvPr>
            <p:ph type="sldNum" sz="quarter" idx="12"/>
          </p:nvPr>
        </p:nvSpPr>
        <p:spPr/>
        <p:txBody>
          <a:bodyPr/>
          <a:lstStyle/>
          <a:p>
            <a:fld id="{D57F1E4F-1CFF-5643-939E-02111984F565}" type="slidenum">
              <a:rPr lang="en-US" smtClean="0"/>
              <a:t>21</a:t>
            </a:fld>
            <a:endParaRPr lang="en-US" dirty="0"/>
          </a:p>
        </p:txBody>
      </p:sp>
      <p:pic>
        <p:nvPicPr>
          <p:cNvPr id="11" name="Inhaltsplatzhalter 10">
            <a:extLst>
              <a:ext uri="{FF2B5EF4-FFF2-40B4-BE49-F238E27FC236}">
                <a16:creationId xmlns:a16="http://schemas.microsoft.com/office/drawing/2014/main" id="{26D7B41B-2F1D-407B-8A66-E549C86723EF}"/>
              </a:ext>
            </a:extLst>
          </p:cNvPr>
          <p:cNvPicPr>
            <a:picLocks noGrp="1" noChangeAspect="1"/>
          </p:cNvPicPr>
          <p:nvPr>
            <p:ph idx="1"/>
          </p:nvPr>
        </p:nvPicPr>
        <p:blipFill>
          <a:blip r:embed="rId3"/>
          <a:stretch>
            <a:fillRect/>
          </a:stretch>
        </p:blipFill>
        <p:spPr>
          <a:xfrm>
            <a:off x="0" y="-1272541"/>
            <a:ext cx="12192000" cy="8130541"/>
          </a:xfrm>
        </p:spPr>
      </p:pic>
    </p:spTree>
    <p:extLst>
      <p:ext uri="{BB962C8B-B14F-4D97-AF65-F5344CB8AC3E}">
        <p14:creationId xmlns:p14="http://schemas.microsoft.com/office/powerpoint/2010/main" val="304049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23653-05F0-4B5B-95E7-B3F35B300297}"/>
              </a:ext>
            </a:extLst>
          </p:cNvPr>
          <p:cNvSpPr>
            <a:spLocks noGrp="1"/>
          </p:cNvSpPr>
          <p:nvPr>
            <p:ph type="title"/>
          </p:nvPr>
        </p:nvSpPr>
        <p:spPr/>
        <p:txBody>
          <a:bodyPr/>
          <a:lstStyle/>
          <a:p>
            <a:endParaRPr lang="de-AT"/>
          </a:p>
        </p:txBody>
      </p:sp>
      <p:pic>
        <p:nvPicPr>
          <p:cNvPr id="7" name="Inhaltsplatzhalter 6">
            <a:extLst>
              <a:ext uri="{FF2B5EF4-FFF2-40B4-BE49-F238E27FC236}">
                <a16:creationId xmlns:a16="http://schemas.microsoft.com/office/drawing/2014/main" id="{3A67ECA6-62D9-4BCB-936B-1CAE2B92EE26}"/>
              </a:ext>
            </a:extLst>
          </p:cNvPr>
          <p:cNvPicPr>
            <a:picLocks noGrp="1" noChangeAspect="1"/>
          </p:cNvPicPr>
          <p:nvPr>
            <p:ph idx="1"/>
          </p:nvPr>
        </p:nvPicPr>
        <p:blipFill>
          <a:blip r:embed="rId3"/>
          <a:stretch>
            <a:fillRect/>
          </a:stretch>
        </p:blipFill>
        <p:spPr>
          <a:xfrm>
            <a:off x="0" y="-2115672"/>
            <a:ext cx="12192000" cy="9144001"/>
          </a:xfrm>
        </p:spPr>
      </p:pic>
      <p:sp>
        <p:nvSpPr>
          <p:cNvPr id="4" name="Fußzeilenplatzhalter 3">
            <a:extLst>
              <a:ext uri="{FF2B5EF4-FFF2-40B4-BE49-F238E27FC236}">
                <a16:creationId xmlns:a16="http://schemas.microsoft.com/office/drawing/2014/main" id="{F02F0DE8-EAD1-4B1D-8A01-528DAF7E396C}"/>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85DCCFDE-97DB-4F25-9666-AC7B3828F995}"/>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481550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FDA90-0E24-49AA-8147-4B2E8148DF7D}"/>
              </a:ext>
            </a:extLst>
          </p:cNvPr>
          <p:cNvSpPr>
            <a:spLocks noGrp="1"/>
          </p:cNvSpPr>
          <p:nvPr>
            <p:ph type="title"/>
          </p:nvPr>
        </p:nvSpPr>
        <p:spPr/>
        <p:txBody>
          <a:bodyPr/>
          <a:lstStyle/>
          <a:p>
            <a:endParaRPr lang="de-AT"/>
          </a:p>
        </p:txBody>
      </p:sp>
      <p:pic>
        <p:nvPicPr>
          <p:cNvPr id="7" name="Inhaltsplatzhalter 6">
            <a:extLst>
              <a:ext uri="{FF2B5EF4-FFF2-40B4-BE49-F238E27FC236}">
                <a16:creationId xmlns:a16="http://schemas.microsoft.com/office/drawing/2014/main" id="{35303954-5254-4D5B-A61E-2426363E643A}"/>
              </a:ext>
            </a:extLst>
          </p:cNvPr>
          <p:cNvPicPr>
            <a:picLocks noGrp="1" noChangeAspect="1"/>
          </p:cNvPicPr>
          <p:nvPr>
            <p:ph idx="1"/>
          </p:nvPr>
        </p:nvPicPr>
        <p:blipFill>
          <a:blip r:embed="rId3"/>
          <a:stretch>
            <a:fillRect/>
          </a:stretch>
        </p:blipFill>
        <p:spPr>
          <a:xfrm>
            <a:off x="0" y="-878542"/>
            <a:ext cx="12192000" cy="9144001"/>
          </a:xfrm>
        </p:spPr>
      </p:pic>
      <p:sp>
        <p:nvSpPr>
          <p:cNvPr id="4" name="Fußzeilenplatzhalter 3">
            <a:extLst>
              <a:ext uri="{FF2B5EF4-FFF2-40B4-BE49-F238E27FC236}">
                <a16:creationId xmlns:a16="http://schemas.microsoft.com/office/drawing/2014/main" id="{7AA45D53-C859-42FC-8FBD-D1D32F749FA4}"/>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B5221B47-FAFA-4D5D-961F-0FDDDA55667D}"/>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286832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2625C-E646-4504-8B5C-632F18BE9CA6}"/>
              </a:ext>
            </a:extLst>
          </p:cNvPr>
          <p:cNvSpPr>
            <a:spLocks noGrp="1"/>
          </p:cNvSpPr>
          <p:nvPr>
            <p:ph type="title"/>
          </p:nvPr>
        </p:nvSpPr>
        <p:spPr/>
        <p:txBody>
          <a:bodyPr/>
          <a:lstStyle/>
          <a:p>
            <a:endParaRPr lang="de-AT"/>
          </a:p>
        </p:txBody>
      </p:sp>
      <p:pic>
        <p:nvPicPr>
          <p:cNvPr id="7" name="Inhaltsplatzhalter 6">
            <a:extLst>
              <a:ext uri="{FF2B5EF4-FFF2-40B4-BE49-F238E27FC236}">
                <a16:creationId xmlns:a16="http://schemas.microsoft.com/office/drawing/2014/main" id="{10C4B2E3-A0B3-4AE3-8733-7BB7D5EFF2D0}"/>
              </a:ext>
            </a:extLst>
          </p:cNvPr>
          <p:cNvPicPr>
            <a:picLocks noGrp="1" noChangeAspect="1"/>
          </p:cNvPicPr>
          <p:nvPr>
            <p:ph idx="1"/>
          </p:nvPr>
        </p:nvPicPr>
        <p:blipFill>
          <a:blip r:embed="rId3"/>
          <a:stretch>
            <a:fillRect/>
          </a:stretch>
        </p:blipFill>
        <p:spPr>
          <a:xfrm>
            <a:off x="-1683" y="-2286001"/>
            <a:ext cx="12192000" cy="9144001"/>
          </a:xfrm>
        </p:spPr>
      </p:pic>
      <p:sp>
        <p:nvSpPr>
          <p:cNvPr id="4" name="Fußzeilenplatzhalter 3">
            <a:extLst>
              <a:ext uri="{FF2B5EF4-FFF2-40B4-BE49-F238E27FC236}">
                <a16:creationId xmlns:a16="http://schemas.microsoft.com/office/drawing/2014/main" id="{4B645CC5-71D0-482B-9670-667F42BC7ADA}"/>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6B221FD2-9207-433D-AC83-4F7FE704F0E9}"/>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283926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5135967-1E58-4485-85CF-3199068FFF7F}"/>
              </a:ext>
            </a:extLst>
          </p:cNvPr>
          <p:cNvPicPr>
            <a:picLocks noChangeAspect="1"/>
          </p:cNvPicPr>
          <p:nvPr/>
        </p:nvPicPr>
        <p:blipFill>
          <a:blip r:embed="rId3"/>
          <a:stretch>
            <a:fillRect/>
          </a:stretch>
        </p:blipFill>
        <p:spPr>
          <a:xfrm>
            <a:off x="3078533" y="-1"/>
            <a:ext cx="9144001" cy="6858001"/>
          </a:xfrm>
          <a:prstGeom prst="rect">
            <a:avLst/>
          </a:prstGeom>
        </p:spPr>
      </p:pic>
      <p:pic>
        <p:nvPicPr>
          <p:cNvPr id="7" name="Inhaltsplatzhalter 6">
            <a:extLst>
              <a:ext uri="{FF2B5EF4-FFF2-40B4-BE49-F238E27FC236}">
                <a16:creationId xmlns:a16="http://schemas.microsoft.com/office/drawing/2014/main" id="{EC5752AF-21CA-43CF-9B2A-776E184B38C2}"/>
              </a:ext>
            </a:extLst>
          </p:cNvPr>
          <p:cNvPicPr>
            <a:picLocks noGrp="1" noChangeAspect="1"/>
          </p:cNvPicPr>
          <p:nvPr>
            <p:ph idx="1"/>
          </p:nvPr>
        </p:nvPicPr>
        <p:blipFill>
          <a:blip r:embed="rId4"/>
          <a:stretch>
            <a:fillRect/>
          </a:stretch>
        </p:blipFill>
        <p:spPr>
          <a:xfrm>
            <a:off x="0" y="-1"/>
            <a:ext cx="5145741" cy="6860989"/>
          </a:xfrm>
        </p:spPr>
      </p:pic>
      <p:sp>
        <p:nvSpPr>
          <p:cNvPr id="4" name="Fußzeilenplatzhalter 3">
            <a:extLst>
              <a:ext uri="{FF2B5EF4-FFF2-40B4-BE49-F238E27FC236}">
                <a16:creationId xmlns:a16="http://schemas.microsoft.com/office/drawing/2014/main" id="{8113CDD2-1074-4BAD-A0A3-2E8B4B990259}"/>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B5B0CBF5-CA27-4546-9057-6502EA6111DC}"/>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276324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extLst>
              <a:ext uri="{FF2B5EF4-FFF2-40B4-BE49-F238E27FC236}">
                <a16:creationId xmlns:a16="http://schemas.microsoft.com/office/drawing/2014/main" id="{98FA974D-076A-4F1F-964B-AEBE7F60010A}"/>
              </a:ext>
            </a:extLst>
          </p:cNvPr>
          <p:cNvPicPr>
            <a:picLocks noGrp="1" noChangeAspect="1"/>
          </p:cNvPicPr>
          <p:nvPr>
            <p:ph sz="half" idx="2"/>
          </p:nvPr>
        </p:nvPicPr>
        <p:blipFill>
          <a:blip r:embed="rId3"/>
          <a:stretch>
            <a:fillRect/>
          </a:stretch>
        </p:blipFill>
        <p:spPr>
          <a:xfrm>
            <a:off x="4898374" y="0"/>
            <a:ext cx="5143499" cy="6858000"/>
          </a:xfrm>
        </p:spPr>
      </p:pic>
      <p:sp>
        <p:nvSpPr>
          <p:cNvPr id="6" name="Titel 5">
            <a:extLst>
              <a:ext uri="{FF2B5EF4-FFF2-40B4-BE49-F238E27FC236}">
                <a16:creationId xmlns:a16="http://schemas.microsoft.com/office/drawing/2014/main" id="{F3CC48D5-DD4D-4178-AD7B-DAD694B94DC8}"/>
              </a:ext>
            </a:extLst>
          </p:cNvPr>
          <p:cNvSpPr>
            <a:spLocks noGrp="1"/>
          </p:cNvSpPr>
          <p:nvPr>
            <p:ph type="title"/>
          </p:nvPr>
        </p:nvSpPr>
        <p:spPr/>
        <p:txBody>
          <a:bodyPr/>
          <a:lstStyle/>
          <a:p>
            <a:endParaRPr lang="de-AT"/>
          </a:p>
        </p:txBody>
      </p:sp>
      <p:pic>
        <p:nvPicPr>
          <p:cNvPr id="10" name="Inhaltsplatzhalter 9">
            <a:extLst>
              <a:ext uri="{FF2B5EF4-FFF2-40B4-BE49-F238E27FC236}">
                <a16:creationId xmlns:a16="http://schemas.microsoft.com/office/drawing/2014/main" id="{D72544D6-2B0B-428C-9384-5F692CC021AB}"/>
              </a:ext>
            </a:extLst>
          </p:cNvPr>
          <p:cNvPicPr>
            <a:picLocks noGrp="1" noChangeAspect="1"/>
          </p:cNvPicPr>
          <p:nvPr>
            <p:ph sz="half" idx="1"/>
          </p:nvPr>
        </p:nvPicPr>
        <p:blipFill>
          <a:blip r:embed="rId4"/>
          <a:stretch>
            <a:fillRect/>
          </a:stretch>
        </p:blipFill>
        <p:spPr>
          <a:xfrm>
            <a:off x="-1" y="0"/>
            <a:ext cx="5172635" cy="6896847"/>
          </a:xfrm>
        </p:spPr>
      </p:pic>
      <p:sp>
        <p:nvSpPr>
          <p:cNvPr id="4" name="Fußzeilenplatzhalter 3">
            <a:extLst>
              <a:ext uri="{FF2B5EF4-FFF2-40B4-BE49-F238E27FC236}">
                <a16:creationId xmlns:a16="http://schemas.microsoft.com/office/drawing/2014/main" id="{A3C357A5-A72F-4581-BB03-4AE0EF250D29}"/>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48D06D79-CE92-4064-99D7-08CAF53B7AD7}"/>
              </a:ext>
            </a:extLst>
          </p:cNvPr>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2807020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C2FBD4A-BDC1-4DFE-A75E-59124DAB6909}"/>
              </a:ext>
            </a:extLst>
          </p:cNvPr>
          <p:cNvSpPr>
            <a:spLocks noGrp="1"/>
          </p:cNvSpPr>
          <p:nvPr>
            <p:ph type="title"/>
          </p:nvPr>
        </p:nvSpPr>
        <p:spPr/>
        <p:txBody>
          <a:bodyPr/>
          <a:lstStyle/>
          <a:p>
            <a:r>
              <a:rPr lang="de-AT" dirty="0"/>
              <a:t>Unsere Berufung</a:t>
            </a:r>
          </a:p>
        </p:txBody>
      </p:sp>
      <p:sp>
        <p:nvSpPr>
          <p:cNvPr id="3" name="Inhaltsplatzhalter 2">
            <a:extLst>
              <a:ext uri="{FF2B5EF4-FFF2-40B4-BE49-F238E27FC236}">
                <a16:creationId xmlns:a16="http://schemas.microsoft.com/office/drawing/2014/main" id="{55F6BA4C-0662-4E31-8756-9AA35AEF0256}"/>
              </a:ext>
            </a:extLst>
          </p:cNvPr>
          <p:cNvSpPr>
            <a:spLocks noGrp="1"/>
          </p:cNvSpPr>
          <p:nvPr>
            <p:ph idx="1"/>
          </p:nvPr>
        </p:nvSpPr>
        <p:spPr>
          <a:xfrm>
            <a:off x="551015" y="2237632"/>
            <a:ext cx="10545609" cy="4195481"/>
          </a:xfrm>
        </p:spPr>
        <p:txBody>
          <a:bodyPr>
            <a:normAutofit/>
          </a:bodyPr>
          <a:lstStyle/>
          <a:p>
            <a:r>
              <a:rPr lang="de-AT" sz="2800" dirty="0"/>
              <a:t>Evangelium verkünden </a:t>
            </a:r>
            <a:r>
              <a:rPr lang="de-AT" sz="2800" dirty="0">
                <a:sym typeface="Wingdings" panose="05000000000000000000" pitchFamily="2" charset="2"/>
              </a:rPr>
              <a:t> Regeneration der Menschen</a:t>
            </a:r>
            <a:endParaRPr lang="de-AT" sz="2800" dirty="0"/>
          </a:p>
          <a:p>
            <a:r>
              <a:rPr lang="de-AT" sz="2800" dirty="0"/>
              <a:t>Schöpfungsverantwortung  </a:t>
            </a:r>
            <a:r>
              <a:rPr lang="de-AT" sz="2800" dirty="0">
                <a:sym typeface="Wingdings" panose="05000000000000000000" pitchFamily="2" charset="2"/>
              </a:rPr>
              <a:t> Regeneration der Umwelt</a:t>
            </a:r>
            <a:endParaRPr lang="de-AT" sz="2800" dirty="0"/>
          </a:p>
        </p:txBody>
      </p:sp>
      <p:sp>
        <p:nvSpPr>
          <p:cNvPr id="4" name="Fußzeilenplatzhalter 3">
            <a:extLst>
              <a:ext uri="{FF2B5EF4-FFF2-40B4-BE49-F238E27FC236}">
                <a16:creationId xmlns:a16="http://schemas.microsoft.com/office/drawing/2014/main" id="{672C01BD-E86B-44E6-A0CE-700ED1AF3D9E}"/>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D917A8AA-11AF-4816-9FEE-EB03E840FE36}"/>
              </a:ext>
            </a:extLst>
          </p:cNvPr>
          <p:cNvSpPr>
            <a:spLocks noGrp="1"/>
          </p:cNvSpPr>
          <p:nvPr>
            <p:ph type="sldNum" sz="quarter" idx="12"/>
          </p:nvPr>
        </p:nvSpPr>
        <p:spPr/>
        <p:txBody>
          <a:bodyPr/>
          <a:lstStyle/>
          <a:p>
            <a:fld id="{D57F1E4F-1CFF-5643-939E-02111984F565}" type="slidenum">
              <a:rPr lang="en-US" smtClean="0"/>
              <a:t>27</a:t>
            </a:fld>
            <a:endParaRPr lang="en-US" dirty="0"/>
          </a:p>
        </p:txBody>
      </p:sp>
      <p:sp>
        <p:nvSpPr>
          <p:cNvPr id="2" name="Rechteck: abgerundete Ecken 1">
            <a:extLst>
              <a:ext uri="{FF2B5EF4-FFF2-40B4-BE49-F238E27FC236}">
                <a16:creationId xmlns:a16="http://schemas.microsoft.com/office/drawing/2014/main" id="{DBB93E87-D9A1-4680-9DE7-3526135E1095}"/>
              </a:ext>
            </a:extLst>
          </p:cNvPr>
          <p:cNvSpPr/>
          <p:nvPr/>
        </p:nvSpPr>
        <p:spPr>
          <a:xfrm>
            <a:off x="556836" y="3550024"/>
            <a:ext cx="9583271" cy="2698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dirty="0"/>
              <a:t>Damit ALLES mit IHM versöhnt wird… HEIL WIRD</a:t>
            </a:r>
          </a:p>
        </p:txBody>
      </p:sp>
    </p:spTree>
    <p:extLst>
      <p:ext uri="{BB962C8B-B14F-4D97-AF65-F5344CB8AC3E}">
        <p14:creationId xmlns:p14="http://schemas.microsoft.com/office/powerpoint/2010/main" val="250088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F8FC-9E7E-4ADC-ABB2-B2A871BF18A3}"/>
              </a:ext>
            </a:extLst>
          </p:cNvPr>
          <p:cNvSpPr>
            <a:spLocks noGrp="1"/>
          </p:cNvSpPr>
          <p:nvPr>
            <p:ph type="title"/>
          </p:nvPr>
        </p:nvSpPr>
        <p:spPr>
          <a:xfrm>
            <a:off x="619217" y="555343"/>
            <a:ext cx="9977065" cy="1400530"/>
          </a:xfrm>
        </p:spPr>
        <p:txBody>
          <a:bodyPr/>
          <a:lstStyle/>
          <a:p>
            <a:r>
              <a:rPr lang="de-AT" dirty="0"/>
              <a:t>Wie können wir das noch mehr tun?</a:t>
            </a:r>
          </a:p>
        </p:txBody>
      </p:sp>
      <p:sp>
        <p:nvSpPr>
          <p:cNvPr id="3" name="Inhaltsplatzhalter 2">
            <a:extLst>
              <a:ext uri="{FF2B5EF4-FFF2-40B4-BE49-F238E27FC236}">
                <a16:creationId xmlns:a16="http://schemas.microsoft.com/office/drawing/2014/main" id="{B50C9FDD-A8CA-4F72-94E0-FAB163224BF6}"/>
              </a:ext>
            </a:extLst>
          </p:cNvPr>
          <p:cNvSpPr>
            <a:spLocks noGrp="1"/>
          </p:cNvSpPr>
          <p:nvPr>
            <p:ph idx="1"/>
          </p:nvPr>
        </p:nvSpPr>
        <p:spPr>
          <a:xfrm>
            <a:off x="1934929" y="2949388"/>
            <a:ext cx="8946541" cy="1210235"/>
          </a:xfrm>
        </p:spPr>
        <p:txBody>
          <a:bodyPr>
            <a:normAutofit/>
          </a:bodyPr>
          <a:lstStyle/>
          <a:p>
            <a:r>
              <a:rPr lang="de-AT" sz="4000" dirty="0"/>
              <a:t>Weltweiter Impact</a:t>
            </a:r>
          </a:p>
        </p:txBody>
      </p:sp>
      <p:sp>
        <p:nvSpPr>
          <p:cNvPr id="4" name="Fußzeilenplatzhalter 3">
            <a:extLst>
              <a:ext uri="{FF2B5EF4-FFF2-40B4-BE49-F238E27FC236}">
                <a16:creationId xmlns:a16="http://schemas.microsoft.com/office/drawing/2014/main" id="{85FD7649-A61C-4884-8EC9-18A4EAF5C931}"/>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312F451A-DF70-4086-81FB-DFEA340CE083}"/>
              </a:ext>
            </a:extLst>
          </p:cNvPr>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115076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645BE7C-4BAC-4143-92C5-2DFA7A702C20}"/>
              </a:ext>
            </a:extLst>
          </p:cNvPr>
          <p:cNvSpPr>
            <a:spLocks noGrp="1"/>
          </p:cNvSpPr>
          <p:nvPr>
            <p:ph type="title"/>
          </p:nvPr>
        </p:nvSpPr>
        <p:spPr/>
        <p:txBody>
          <a:bodyPr/>
          <a:lstStyle/>
          <a:p>
            <a:r>
              <a:rPr lang="de-AT" sz="4400" dirty="0"/>
              <a:t>Care of Creation International</a:t>
            </a:r>
          </a:p>
        </p:txBody>
      </p:sp>
      <p:sp>
        <p:nvSpPr>
          <p:cNvPr id="7" name="Textplatzhalter 6">
            <a:extLst>
              <a:ext uri="{FF2B5EF4-FFF2-40B4-BE49-F238E27FC236}">
                <a16:creationId xmlns:a16="http://schemas.microsoft.com/office/drawing/2014/main" id="{7F42495B-B24C-4DDB-A2C8-E48DC39B95F8}"/>
              </a:ext>
            </a:extLst>
          </p:cNvPr>
          <p:cNvSpPr>
            <a:spLocks noGrp="1"/>
          </p:cNvSpPr>
          <p:nvPr>
            <p:ph type="body" idx="1"/>
          </p:nvPr>
        </p:nvSpPr>
        <p:spPr/>
        <p:txBody>
          <a:bodyPr>
            <a:normAutofit/>
          </a:bodyPr>
          <a:lstStyle/>
          <a:p>
            <a:r>
              <a:rPr lang="de-AT" sz="2800" dirty="0"/>
              <a:t>Weil Gott die Ganze Schöpfung liebt</a:t>
            </a:r>
          </a:p>
        </p:txBody>
      </p:sp>
      <p:sp>
        <p:nvSpPr>
          <p:cNvPr id="4" name="Fußzeilenplatzhalter 3">
            <a:extLst>
              <a:ext uri="{FF2B5EF4-FFF2-40B4-BE49-F238E27FC236}">
                <a16:creationId xmlns:a16="http://schemas.microsoft.com/office/drawing/2014/main" id="{C6954D89-3F4F-4D23-845B-53E034BC4F1B}"/>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2707C3ED-7469-4B1A-B779-D0B4AF792504}"/>
              </a:ext>
            </a:extLst>
          </p:cNvPr>
          <p:cNvSpPr>
            <a:spLocks noGrp="1"/>
          </p:cNvSpPr>
          <p:nvPr>
            <p:ph type="sldNum" sz="quarter" idx="12"/>
          </p:nvPr>
        </p:nvSpPr>
        <p:spPr/>
        <p:txBody>
          <a:bodyPr/>
          <a:lstStyle/>
          <a:p>
            <a:fld id="{D57F1E4F-1CFF-5643-939E-02111984F565}" type="slidenum">
              <a:rPr lang="en-US" smtClean="0"/>
              <a:t>29</a:t>
            </a:fld>
            <a:endParaRPr lang="en-US" dirty="0"/>
          </a:p>
        </p:txBody>
      </p:sp>
      <p:pic>
        <p:nvPicPr>
          <p:cNvPr id="3" name="Grafik 2">
            <a:extLst>
              <a:ext uri="{FF2B5EF4-FFF2-40B4-BE49-F238E27FC236}">
                <a16:creationId xmlns:a16="http://schemas.microsoft.com/office/drawing/2014/main" id="{53C06751-1B74-4B52-B398-E509135DA171}"/>
              </a:ext>
            </a:extLst>
          </p:cNvPr>
          <p:cNvPicPr>
            <a:picLocks noChangeAspect="1"/>
          </p:cNvPicPr>
          <p:nvPr/>
        </p:nvPicPr>
        <p:blipFill>
          <a:blip r:embed="rId2"/>
          <a:stretch>
            <a:fillRect/>
          </a:stretch>
        </p:blipFill>
        <p:spPr>
          <a:xfrm>
            <a:off x="1154955" y="371189"/>
            <a:ext cx="5703045" cy="3538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1282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49ABE97-30EB-4929-A56F-326F038B1753}"/>
              </a:ext>
            </a:extLst>
          </p:cNvPr>
          <p:cNvSpPr>
            <a:spLocks noGrp="1"/>
          </p:cNvSpPr>
          <p:nvPr>
            <p:ph type="title"/>
          </p:nvPr>
        </p:nvSpPr>
        <p:spPr/>
        <p:txBody>
          <a:bodyPr/>
          <a:lstStyle/>
          <a:p>
            <a:r>
              <a:rPr lang="de-AT" dirty="0"/>
              <a:t>„Jesus </a:t>
            </a:r>
            <a:r>
              <a:rPr lang="de-AT" dirty="0" err="1"/>
              <a:t>be</a:t>
            </a:r>
            <a:r>
              <a:rPr lang="de-AT" dirty="0"/>
              <a:t> </a:t>
            </a:r>
            <a:r>
              <a:rPr lang="de-AT" dirty="0" err="1"/>
              <a:t>the</a:t>
            </a:r>
            <a:r>
              <a:rPr lang="de-AT" dirty="0"/>
              <a:t> </a:t>
            </a:r>
            <a:r>
              <a:rPr lang="de-AT" dirty="0" err="1"/>
              <a:t>centre</a:t>
            </a:r>
            <a:r>
              <a:rPr lang="de-AT" dirty="0"/>
              <a:t>…“</a:t>
            </a:r>
          </a:p>
        </p:txBody>
      </p:sp>
      <p:pic>
        <p:nvPicPr>
          <p:cNvPr id="10" name="Inhaltsplatzhalter 9">
            <a:extLst>
              <a:ext uri="{FF2B5EF4-FFF2-40B4-BE49-F238E27FC236}">
                <a16:creationId xmlns:a16="http://schemas.microsoft.com/office/drawing/2014/main" id="{7175EDBC-49FF-4FCA-B3B9-813313ADE46C}"/>
              </a:ext>
            </a:extLst>
          </p:cNvPr>
          <p:cNvPicPr>
            <a:picLocks noGrp="1" noChangeAspect="1"/>
          </p:cNvPicPr>
          <p:nvPr>
            <p:ph sz="half" idx="1"/>
          </p:nvPr>
        </p:nvPicPr>
        <p:blipFill>
          <a:blip r:embed="rId3"/>
          <a:stretch>
            <a:fillRect/>
          </a:stretch>
        </p:blipFill>
        <p:spPr>
          <a:xfrm rot="5400000">
            <a:off x="108214" y="2465278"/>
            <a:ext cx="5624155" cy="3161289"/>
          </a:xfrm>
        </p:spPr>
      </p:pic>
      <p:sp>
        <p:nvSpPr>
          <p:cNvPr id="4" name="Fußzeilenplatzhalter 3">
            <a:extLst>
              <a:ext uri="{FF2B5EF4-FFF2-40B4-BE49-F238E27FC236}">
                <a16:creationId xmlns:a16="http://schemas.microsoft.com/office/drawing/2014/main" id="{7F759FF5-46D4-4A6F-A49F-7EE3C22234B1}"/>
              </a:ext>
            </a:extLst>
          </p:cNvPr>
          <p:cNvSpPr>
            <a:spLocks noGrp="1"/>
          </p:cNvSpPr>
          <p:nvPr>
            <p:ph type="ftr" sz="quarter" idx="11"/>
          </p:nvPr>
        </p:nvSpPr>
        <p:spPr/>
        <p:txBody>
          <a:bodyPr/>
          <a:lstStyle/>
          <a:p>
            <a:r>
              <a:rPr lang="pt-BR" dirty="0"/>
              <a:t>Alice &amp; Martin Tlustos, www.careofcreation.org</a:t>
            </a:r>
            <a:endParaRPr lang="en-US" dirty="0"/>
          </a:p>
        </p:txBody>
      </p:sp>
      <p:sp>
        <p:nvSpPr>
          <p:cNvPr id="5" name="Foliennummernplatzhalter 4">
            <a:extLst>
              <a:ext uri="{FF2B5EF4-FFF2-40B4-BE49-F238E27FC236}">
                <a16:creationId xmlns:a16="http://schemas.microsoft.com/office/drawing/2014/main" id="{3B73B280-681A-4B34-8D31-C2FCF490FD13}"/>
              </a:ext>
            </a:extLst>
          </p:cNvPr>
          <p:cNvSpPr>
            <a:spLocks noGrp="1"/>
          </p:cNvSpPr>
          <p:nvPr>
            <p:ph type="sldNum" sz="quarter" idx="12"/>
          </p:nvPr>
        </p:nvSpPr>
        <p:spPr/>
        <p:txBody>
          <a:bodyPr/>
          <a:lstStyle/>
          <a:p>
            <a:fld id="{D57F1E4F-1CFF-5643-939E-02111984F565}" type="slidenum">
              <a:rPr lang="en-US" smtClean="0"/>
              <a:t>3</a:t>
            </a:fld>
            <a:endParaRPr lang="en-US" dirty="0"/>
          </a:p>
        </p:txBody>
      </p:sp>
      <p:pic>
        <p:nvPicPr>
          <p:cNvPr id="14" name="Grafik 13">
            <a:extLst>
              <a:ext uri="{FF2B5EF4-FFF2-40B4-BE49-F238E27FC236}">
                <a16:creationId xmlns:a16="http://schemas.microsoft.com/office/drawing/2014/main" id="{C9D529EE-984A-482F-9CA3-9C1458C14066}"/>
              </a:ext>
            </a:extLst>
          </p:cNvPr>
          <p:cNvPicPr>
            <a:picLocks noChangeAspect="1"/>
          </p:cNvPicPr>
          <p:nvPr/>
        </p:nvPicPr>
        <p:blipFill rotWithShape="1">
          <a:blip r:embed="rId4"/>
          <a:srcRect l="46765" r="29632" b="26968"/>
          <a:stretch/>
        </p:blipFill>
        <p:spPr>
          <a:xfrm>
            <a:off x="6266328" y="1233844"/>
            <a:ext cx="3233737" cy="5624156"/>
          </a:xfrm>
          <a:prstGeom prst="rect">
            <a:avLst/>
          </a:prstGeom>
        </p:spPr>
      </p:pic>
    </p:spTree>
    <p:extLst>
      <p:ext uri="{BB962C8B-B14F-4D97-AF65-F5344CB8AC3E}">
        <p14:creationId xmlns:p14="http://schemas.microsoft.com/office/powerpoint/2010/main" val="2068364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84B93C1-4B93-49E4-87F9-8B9B1C8E09E3}"/>
              </a:ext>
            </a:extLst>
          </p:cNvPr>
          <p:cNvSpPr>
            <a:spLocks noGrp="1"/>
          </p:cNvSpPr>
          <p:nvPr>
            <p:ph type="title"/>
          </p:nvPr>
        </p:nvSpPr>
        <p:spPr/>
        <p:txBody>
          <a:bodyPr/>
          <a:lstStyle/>
          <a:p>
            <a:r>
              <a:rPr lang="de-AT" dirty="0"/>
              <a:t>Care of Creation International</a:t>
            </a:r>
          </a:p>
        </p:txBody>
      </p:sp>
      <p:sp>
        <p:nvSpPr>
          <p:cNvPr id="7" name="Inhaltsplatzhalter 6">
            <a:extLst>
              <a:ext uri="{FF2B5EF4-FFF2-40B4-BE49-F238E27FC236}">
                <a16:creationId xmlns:a16="http://schemas.microsoft.com/office/drawing/2014/main" id="{641DCF08-326E-4CF6-A064-21EFFC27650F}"/>
              </a:ext>
            </a:extLst>
          </p:cNvPr>
          <p:cNvSpPr>
            <a:spLocks noGrp="1"/>
          </p:cNvSpPr>
          <p:nvPr>
            <p:ph idx="1"/>
          </p:nvPr>
        </p:nvSpPr>
        <p:spPr>
          <a:xfrm>
            <a:off x="1103312" y="1326776"/>
            <a:ext cx="8946541" cy="4885765"/>
          </a:xfrm>
        </p:spPr>
        <p:txBody>
          <a:bodyPr>
            <a:noAutofit/>
          </a:bodyPr>
          <a:lstStyle/>
          <a:p>
            <a:r>
              <a:rPr lang="de-AT" sz="3600" dirty="0"/>
              <a:t>Seminare</a:t>
            </a:r>
          </a:p>
          <a:p>
            <a:r>
              <a:rPr lang="de-AT" sz="3600" dirty="0"/>
              <a:t>Freizeiten</a:t>
            </a:r>
          </a:p>
          <a:p>
            <a:r>
              <a:rPr lang="de-AT" sz="3600" dirty="0"/>
              <a:t>Coaching</a:t>
            </a:r>
          </a:p>
          <a:p>
            <a:r>
              <a:rPr lang="de-AT" sz="3600" dirty="0"/>
              <a:t>Training</a:t>
            </a:r>
          </a:p>
          <a:p>
            <a:r>
              <a:rPr lang="de-AT" sz="3600" dirty="0"/>
              <a:t>Webpage</a:t>
            </a:r>
          </a:p>
          <a:p>
            <a:r>
              <a:rPr lang="de-AT" sz="3600" dirty="0"/>
              <a:t>Vernetzen</a:t>
            </a:r>
          </a:p>
          <a:p>
            <a:r>
              <a:rPr lang="de-AT" sz="3600" dirty="0"/>
              <a:t>Pilotfarmen</a:t>
            </a:r>
          </a:p>
        </p:txBody>
      </p:sp>
      <p:sp>
        <p:nvSpPr>
          <p:cNvPr id="4" name="Fußzeilenplatzhalter 3">
            <a:extLst>
              <a:ext uri="{FF2B5EF4-FFF2-40B4-BE49-F238E27FC236}">
                <a16:creationId xmlns:a16="http://schemas.microsoft.com/office/drawing/2014/main" id="{60D8E3CC-4F97-4C39-8ED4-439D735EEDB0}"/>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407B08E8-823E-4CC4-A1E5-881F3CD6349C}"/>
              </a:ext>
            </a:extLst>
          </p:cNvPr>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41846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FB51C-A58D-4999-B7D8-523E6DC81D4B}"/>
              </a:ext>
            </a:extLst>
          </p:cNvPr>
          <p:cNvSpPr>
            <a:spLocks noGrp="1"/>
          </p:cNvSpPr>
          <p:nvPr>
            <p:ph type="title"/>
          </p:nvPr>
        </p:nvSpPr>
        <p:spPr/>
        <p:txBody>
          <a:bodyPr/>
          <a:lstStyle/>
          <a:p>
            <a:r>
              <a:rPr lang="de-AT" dirty="0"/>
              <a:t>Unser Büro</a:t>
            </a:r>
          </a:p>
        </p:txBody>
      </p:sp>
      <p:pic>
        <p:nvPicPr>
          <p:cNvPr id="6" name="Inhaltsplatzhalter 5">
            <a:extLst>
              <a:ext uri="{FF2B5EF4-FFF2-40B4-BE49-F238E27FC236}">
                <a16:creationId xmlns:a16="http://schemas.microsoft.com/office/drawing/2014/main" id="{728131F6-4465-4FEB-B944-241286E7A558}"/>
              </a:ext>
            </a:extLst>
          </p:cNvPr>
          <p:cNvPicPr>
            <a:picLocks noGrp="1" noChangeAspect="1"/>
          </p:cNvPicPr>
          <p:nvPr>
            <p:ph idx="1"/>
          </p:nvPr>
        </p:nvPicPr>
        <p:blipFill rotWithShape="1">
          <a:blip r:embed="rId2"/>
          <a:srcRect l="41936" t="19022" b="12606"/>
          <a:stretch/>
        </p:blipFill>
        <p:spPr>
          <a:xfrm>
            <a:off x="2420470" y="1376201"/>
            <a:ext cx="6787372" cy="4495681"/>
          </a:xfrm>
          <a:prstGeom prst="rect">
            <a:avLst/>
          </a:prstGeom>
        </p:spPr>
      </p:pic>
      <p:sp>
        <p:nvSpPr>
          <p:cNvPr id="4" name="Fußzeilenplatzhalter 3">
            <a:extLst>
              <a:ext uri="{FF2B5EF4-FFF2-40B4-BE49-F238E27FC236}">
                <a16:creationId xmlns:a16="http://schemas.microsoft.com/office/drawing/2014/main" id="{8D11D6D0-B124-4DF7-8044-DE68F80A7831}"/>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46F726BD-560E-4724-B642-7312464FE954}"/>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2257564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B0F2D-CCD8-4420-ACE0-4E7D3327DC1B}"/>
              </a:ext>
            </a:extLst>
          </p:cNvPr>
          <p:cNvSpPr>
            <a:spLocks noGrp="1"/>
          </p:cNvSpPr>
          <p:nvPr>
            <p:ph type="title"/>
          </p:nvPr>
        </p:nvSpPr>
        <p:spPr/>
        <p:txBody>
          <a:bodyPr/>
          <a:lstStyle/>
          <a:p>
            <a:r>
              <a:rPr lang="de-AT" dirty="0"/>
              <a:t>Unser Team</a:t>
            </a:r>
          </a:p>
        </p:txBody>
      </p:sp>
      <p:sp>
        <p:nvSpPr>
          <p:cNvPr id="4" name="Fußzeilenplatzhalter 3">
            <a:extLst>
              <a:ext uri="{FF2B5EF4-FFF2-40B4-BE49-F238E27FC236}">
                <a16:creationId xmlns:a16="http://schemas.microsoft.com/office/drawing/2014/main" id="{D53F95E7-A2E9-4356-B844-64F56C1B63F1}"/>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EC1530C5-CF96-456B-82BD-18985825E2BA}"/>
              </a:ext>
            </a:extLst>
          </p:cNvPr>
          <p:cNvSpPr>
            <a:spLocks noGrp="1"/>
          </p:cNvSpPr>
          <p:nvPr>
            <p:ph type="sldNum" sz="quarter" idx="12"/>
          </p:nvPr>
        </p:nvSpPr>
        <p:spPr/>
        <p:txBody>
          <a:bodyPr/>
          <a:lstStyle/>
          <a:p>
            <a:fld id="{D57F1E4F-1CFF-5643-939E-02111984F565}" type="slidenum">
              <a:rPr lang="en-US" smtClean="0"/>
              <a:t>32</a:t>
            </a:fld>
            <a:endParaRPr lang="en-US" dirty="0"/>
          </a:p>
        </p:txBody>
      </p:sp>
      <p:pic>
        <p:nvPicPr>
          <p:cNvPr id="8" name="Inhaltsplatzhalter 10">
            <a:extLst>
              <a:ext uri="{FF2B5EF4-FFF2-40B4-BE49-F238E27FC236}">
                <a16:creationId xmlns:a16="http://schemas.microsoft.com/office/drawing/2014/main" id="{A61C9DAE-7417-4768-9BCF-CAAD7EBA1AF0}"/>
              </a:ext>
            </a:extLst>
          </p:cNvPr>
          <p:cNvPicPr>
            <a:picLocks noGrp="1" noChangeAspect="1"/>
          </p:cNvPicPr>
          <p:nvPr>
            <p:ph idx="1"/>
          </p:nvPr>
        </p:nvPicPr>
        <p:blipFill rotWithShape="1">
          <a:blip r:embed="rId2"/>
          <a:srcRect l="6917" t="11865" r="15586" b="10782"/>
          <a:stretch/>
        </p:blipFill>
        <p:spPr>
          <a:xfrm>
            <a:off x="646111" y="1722135"/>
            <a:ext cx="4814047" cy="3603812"/>
          </a:xfrm>
        </p:spPr>
      </p:pic>
      <p:pic>
        <p:nvPicPr>
          <p:cNvPr id="7" name="Grafik 6">
            <a:extLst>
              <a:ext uri="{FF2B5EF4-FFF2-40B4-BE49-F238E27FC236}">
                <a16:creationId xmlns:a16="http://schemas.microsoft.com/office/drawing/2014/main" id="{73AC2FD7-A831-4CF9-A148-510F67611299}"/>
              </a:ext>
            </a:extLst>
          </p:cNvPr>
          <p:cNvPicPr>
            <a:picLocks noChangeAspect="1"/>
          </p:cNvPicPr>
          <p:nvPr/>
        </p:nvPicPr>
        <p:blipFill>
          <a:blip r:embed="rId3"/>
          <a:stretch>
            <a:fillRect/>
          </a:stretch>
        </p:blipFill>
        <p:spPr>
          <a:xfrm>
            <a:off x="5494564" y="452718"/>
            <a:ext cx="4895388" cy="3263259"/>
          </a:xfrm>
          <a:prstGeom prst="rect">
            <a:avLst/>
          </a:prstGeom>
        </p:spPr>
      </p:pic>
    </p:spTree>
    <p:extLst>
      <p:ext uri="{BB962C8B-B14F-4D97-AF65-F5344CB8AC3E}">
        <p14:creationId xmlns:p14="http://schemas.microsoft.com/office/powerpoint/2010/main" val="250789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7F4CF-6A94-4C6F-A3CD-A52DE8A6C579}"/>
              </a:ext>
            </a:extLst>
          </p:cNvPr>
          <p:cNvSpPr>
            <a:spLocks noGrp="1"/>
          </p:cNvSpPr>
          <p:nvPr>
            <p:ph type="title"/>
          </p:nvPr>
        </p:nvSpPr>
        <p:spPr/>
        <p:txBody>
          <a:bodyPr/>
          <a:lstStyle/>
          <a:p>
            <a:r>
              <a:rPr lang="de-AT" dirty="0"/>
              <a:t>Bitte bete mit uns für:</a:t>
            </a:r>
          </a:p>
        </p:txBody>
      </p:sp>
      <p:sp>
        <p:nvSpPr>
          <p:cNvPr id="3" name="Inhaltsplatzhalter 2">
            <a:extLst>
              <a:ext uri="{FF2B5EF4-FFF2-40B4-BE49-F238E27FC236}">
                <a16:creationId xmlns:a16="http://schemas.microsoft.com/office/drawing/2014/main" id="{49DEC27D-0370-4B2A-9815-893AED203AB8}"/>
              </a:ext>
            </a:extLst>
          </p:cNvPr>
          <p:cNvSpPr>
            <a:spLocks noGrp="1"/>
          </p:cNvSpPr>
          <p:nvPr>
            <p:ph idx="1"/>
          </p:nvPr>
        </p:nvSpPr>
        <p:spPr>
          <a:xfrm>
            <a:off x="1103312" y="1447800"/>
            <a:ext cx="8946541" cy="4800599"/>
          </a:xfrm>
        </p:spPr>
        <p:txBody>
          <a:bodyPr/>
          <a:lstStyle/>
          <a:p>
            <a:r>
              <a:rPr lang="de-AT" sz="3200" dirty="0"/>
              <a:t>Unsere berufenen Langzeitmitarbeiter</a:t>
            </a:r>
          </a:p>
          <a:p>
            <a:r>
              <a:rPr lang="de-AT" sz="3200" dirty="0"/>
              <a:t>Kurzzeitmitarbeiter</a:t>
            </a:r>
          </a:p>
          <a:p>
            <a:r>
              <a:rPr lang="de-AT" sz="3200" dirty="0"/>
              <a:t>Freiwilligen Sozialdiener</a:t>
            </a:r>
          </a:p>
          <a:p>
            <a:r>
              <a:rPr lang="de-AT" sz="3200" dirty="0"/>
              <a:t>Unser tansanisches Team</a:t>
            </a:r>
          </a:p>
          <a:p>
            <a:r>
              <a:rPr lang="de-AT" sz="3200" dirty="0"/>
              <a:t>Genug finanzielle Unterstützung</a:t>
            </a:r>
          </a:p>
          <a:p>
            <a:r>
              <a:rPr lang="de-AT" sz="3200" dirty="0"/>
              <a:t>Globalen Impact (Tansania, Ruanda, Ukraine, Brasilien etc.)</a:t>
            </a:r>
          </a:p>
          <a:p>
            <a:endParaRPr lang="de-AT" dirty="0"/>
          </a:p>
        </p:txBody>
      </p:sp>
      <p:sp>
        <p:nvSpPr>
          <p:cNvPr id="4" name="Fußzeilenplatzhalter 3">
            <a:extLst>
              <a:ext uri="{FF2B5EF4-FFF2-40B4-BE49-F238E27FC236}">
                <a16:creationId xmlns:a16="http://schemas.microsoft.com/office/drawing/2014/main" id="{9420FA93-183C-4420-9D97-D3FE2AFD139D}"/>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086A56F6-63EF-485E-9435-01579F47898D}"/>
              </a:ext>
            </a:extLst>
          </p:cNvPr>
          <p:cNvSpPr>
            <a:spLocks noGrp="1"/>
          </p:cNvSpPr>
          <p:nvPr>
            <p:ph type="sldNum" sz="quarter" idx="12"/>
          </p:nvPr>
        </p:nvSpPr>
        <p:spPr/>
        <p:txBody>
          <a:bodyPr/>
          <a:lstStyle/>
          <a:p>
            <a:fld id="{D57F1E4F-1CFF-5643-939E-02111984F565}" type="slidenum">
              <a:rPr lang="en-US" smtClean="0"/>
              <a:t>33</a:t>
            </a:fld>
            <a:endParaRPr lang="en-US" dirty="0"/>
          </a:p>
        </p:txBody>
      </p:sp>
      <p:sp>
        <p:nvSpPr>
          <p:cNvPr id="6" name="Stern: 12 Zacken 5">
            <a:extLst>
              <a:ext uri="{FF2B5EF4-FFF2-40B4-BE49-F238E27FC236}">
                <a16:creationId xmlns:a16="http://schemas.microsoft.com/office/drawing/2014/main" id="{B4813538-4A03-4971-8C4C-9CCC5002DB3E}"/>
              </a:ext>
            </a:extLst>
          </p:cNvPr>
          <p:cNvSpPr/>
          <p:nvPr/>
        </p:nvSpPr>
        <p:spPr>
          <a:xfrm rot="20083756">
            <a:off x="7844420" y="1070895"/>
            <a:ext cx="4547547" cy="4085721"/>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AT" sz="2800" b="1" dirty="0"/>
              <a:t>Ewigkeits-auswirkungen</a:t>
            </a:r>
          </a:p>
        </p:txBody>
      </p:sp>
    </p:spTree>
    <p:extLst>
      <p:ext uri="{BB962C8B-B14F-4D97-AF65-F5344CB8AC3E}">
        <p14:creationId xmlns:p14="http://schemas.microsoft.com/office/powerpoint/2010/main" val="206512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1D457C-0056-445F-8BBE-19969E744D6F}"/>
              </a:ext>
            </a:extLst>
          </p:cNvPr>
          <p:cNvSpPr>
            <a:spLocks noGrp="1"/>
          </p:cNvSpPr>
          <p:nvPr>
            <p:ph type="title"/>
          </p:nvPr>
        </p:nvSpPr>
        <p:spPr/>
        <p:txBody>
          <a:bodyPr/>
          <a:lstStyle/>
          <a:p>
            <a:r>
              <a:rPr lang="de-AT" dirty="0"/>
              <a:t>Finanzielle Unterstützung</a:t>
            </a:r>
          </a:p>
        </p:txBody>
      </p:sp>
      <p:sp>
        <p:nvSpPr>
          <p:cNvPr id="3" name="Inhaltsplatzhalter 2">
            <a:extLst>
              <a:ext uri="{FF2B5EF4-FFF2-40B4-BE49-F238E27FC236}">
                <a16:creationId xmlns:a16="http://schemas.microsoft.com/office/drawing/2014/main" id="{8208B8A1-B9C5-4A5B-AA58-3371B5446651}"/>
              </a:ext>
            </a:extLst>
          </p:cNvPr>
          <p:cNvSpPr>
            <a:spLocks noGrp="1"/>
          </p:cNvSpPr>
          <p:nvPr>
            <p:ph idx="1"/>
          </p:nvPr>
        </p:nvSpPr>
        <p:spPr>
          <a:xfrm>
            <a:off x="801606" y="1622612"/>
            <a:ext cx="9249228" cy="4195481"/>
          </a:xfrm>
        </p:spPr>
        <p:txBody>
          <a:bodyPr/>
          <a:lstStyle/>
          <a:p>
            <a:r>
              <a:rPr lang="de-AT" sz="3200" dirty="0"/>
              <a:t>Coaching Reisen</a:t>
            </a:r>
          </a:p>
          <a:p>
            <a:r>
              <a:rPr lang="de-AT" sz="3200" dirty="0"/>
              <a:t>Gästehäuser für unser Ausbildungszentrum (pro Gästehaus ca. 10.000€)</a:t>
            </a:r>
          </a:p>
          <a:p>
            <a:r>
              <a:rPr lang="de-AT" sz="3200" dirty="0"/>
              <a:t>Behinderten Projekt</a:t>
            </a:r>
          </a:p>
          <a:p>
            <a:r>
              <a:rPr lang="de-AT" sz="3200" dirty="0"/>
              <a:t>Kindergarten (ca.450€ im Monat)</a:t>
            </a:r>
          </a:p>
          <a:p>
            <a:r>
              <a:rPr lang="de-AT" sz="3200" dirty="0"/>
              <a:t>Brücken, </a:t>
            </a:r>
            <a:r>
              <a:rPr lang="de-AT" sz="3200" dirty="0" err="1"/>
              <a:t>Wächterei</a:t>
            </a:r>
            <a:r>
              <a:rPr lang="de-AT" sz="3200" dirty="0"/>
              <a:t>, dies und das…</a:t>
            </a:r>
          </a:p>
          <a:p>
            <a:endParaRPr lang="de-AT" dirty="0"/>
          </a:p>
        </p:txBody>
      </p:sp>
      <p:sp>
        <p:nvSpPr>
          <p:cNvPr id="4" name="Fußzeilenplatzhalter 3">
            <a:extLst>
              <a:ext uri="{FF2B5EF4-FFF2-40B4-BE49-F238E27FC236}">
                <a16:creationId xmlns:a16="http://schemas.microsoft.com/office/drawing/2014/main" id="{77A36E38-8C6B-4668-A676-0D203BDD9509}"/>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77A5EE4C-0B46-4B14-A3F2-C115CDAD8A4F}"/>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3316311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A2C94-60AA-424C-9705-06555E1658F7}"/>
              </a:ext>
            </a:extLst>
          </p:cNvPr>
          <p:cNvSpPr>
            <a:spLocks noGrp="1"/>
          </p:cNvSpPr>
          <p:nvPr>
            <p:ph type="title"/>
          </p:nvPr>
        </p:nvSpPr>
        <p:spPr/>
        <p:txBody>
          <a:bodyPr/>
          <a:lstStyle/>
          <a:p>
            <a:r>
              <a:rPr lang="de-AT" dirty="0"/>
              <a:t>Bitte melde dich…</a:t>
            </a:r>
          </a:p>
        </p:txBody>
      </p:sp>
      <p:sp>
        <p:nvSpPr>
          <p:cNvPr id="3" name="Inhaltsplatzhalter 2">
            <a:extLst>
              <a:ext uri="{FF2B5EF4-FFF2-40B4-BE49-F238E27FC236}">
                <a16:creationId xmlns:a16="http://schemas.microsoft.com/office/drawing/2014/main" id="{ABBA5831-EBEA-4286-9976-2F3CA9CE730C}"/>
              </a:ext>
            </a:extLst>
          </p:cNvPr>
          <p:cNvSpPr>
            <a:spLocks noGrp="1"/>
          </p:cNvSpPr>
          <p:nvPr>
            <p:ph idx="1"/>
          </p:nvPr>
        </p:nvSpPr>
        <p:spPr>
          <a:xfrm>
            <a:off x="1703947" y="1331259"/>
            <a:ext cx="8946541" cy="4195481"/>
          </a:xfrm>
        </p:spPr>
        <p:txBody>
          <a:bodyPr>
            <a:normAutofit/>
          </a:bodyPr>
          <a:lstStyle/>
          <a:p>
            <a:r>
              <a:rPr lang="de-AT" sz="3200" dirty="0"/>
              <a:t>Freundesbrief (4 mal im Jahr) per Email oder Post</a:t>
            </a:r>
          </a:p>
          <a:p>
            <a:r>
              <a:rPr lang="de-AT" sz="3200" dirty="0"/>
              <a:t>Gebetsmail (2 mal im Monat) per Email</a:t>
            </a:r>
          </a:p>
          <a:p>
            <a:r>
              <a:rPr lang="de-AT" sz="3200" dirty="0"/>
              <a:t>Kreativprodukte (eine Spende Wert)</a:t>
            </a:r>
          </a:p>
          <a:p>
            <a:r>
              <a:rPr lang="de-AT" sz="3200" dirty="0"/>
              <a:t>Freiwilliger Sozialdienst</a:t>
            </a:r>
          </a:p>
          <a:p>
            <a:r>
              <a:rPr lang="de-AT" sz="3200" dirty="0"/>
              <a:t>Kurzzeiteinsatz</a:t>
            </a:r>
          </a:p>
          <a:p>
            <a:r>
              <a:rPr lang="de-AT" sz="3200" dirty="0"/>
              <a:t>Besuch</a:t>
            </a:r>
          </a:p>
        </p:txBody>
      </p:sp>
      <p:sp>
        <p:nvSpPr>
          <p:cNvPr id="4" name="Fußzeilenplatzhalter 3">
            <a:extLst>
              <a:ext uri="{FF2B5EF4-FFF2-40B4-BE49-F238E27FC236}">
                <a16:creationId xmlns:a16="http://schemas.microsoft.com/office/drawing/2014/main" id="{E35BE5C8-8AE5-499F-9857-7ECAEF069DD7}"/>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FE3FB300-A991-4FDB-BDE5-5C0C548EC1A3}"/>
              </a:ext>
            </a:extLst>
          </p:cNvPr>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1582605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D6EE9F6-C095-428F-8A32-7A4287691E61}"/>
              </a:ext>
            </a:extLst>
          </p:cNvPr>
          <p:cNvSpPr>
            <a:spLocks noGrp="1"/>
          </p:cNvSpPr>
          <p:nvPr>
            <p:ph type="title"/>
          </p:nvPr>
        </p:nvSpPr>
        <p:spPr/>
        <p:txBody>
          <a:bodyPr/>
          <a:lstStyle/>
          <a:p>
            <a:r>
              <a:rPr lang="de-AT" dirty="0"/>
              <a:t>Herzliches Dank für jegliches Miteinander!</a:t>
            </a:r>
          </a:p>
        </p:txBody>
      </p:sp>
      <p:sp>
        <p:nvSpPr>
          <p:cNvPr id="4" name="Fußzeilenplatzhalter 3">
            <a:extLst>
              <a:ext uri="{FF2B5EF4-FFF2-40B4-BE49-F238E27FC236}">
                <a16:creationId xmlns:a16="http://schemas.microsoft.com/office/drawing/2014/main" id="{EF503D86-4749-455C-AFC0-AAC7869C7AC4}"/>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C80482EC-EAC2-41D1-9571-8CBC8B7EDD16}"/>
              </a:ext>
            </a:extLst>
          </p:cNvPr>
          <p:cNvSpPr>
            <a:spLocks noGrp="1"/>
          </p:cNvSpPr>
          <p:nvPr>
            <p:ph type="sldNum" sz="quarter" idx="12"/>
          </p:nvPr>
        </p:nvSpPr>
        <p:spPr/>
        <p:txBody>
          <a:bodyPr/>
          <a:lstStyle/>
          <a:p>
            <a:fld id="{D57F1E4F-1CFF-5643-939E-02111984F565}" type="slidenum">
              <a:rPr lang="en-US" smtClean="0"/>
              <a:t>36</a:t>
            </a:fld>
            <a:endParaRPr lang="en-US" dirty="0"/>
          </a:p>
        </p:txBody>
      </p:sp>
      <p:pic>
        <p:nvPicPr>
          <p:cNvPr id="9" name="Grafik 8">
            <a:extLst>
              <a:ext uri="{FF2B5EF4-FFF2-40B4-BE49-F238E27FC236}">
                <a16:creationId xmlns:a16="http://schemas.microsoft.com/office/drawing/2014/main" id="{D4C17E73-F582-49E6-870C-9F60D19178D3}"/>
              </a:ext>
            </a:extLst>
          </p:cNvPr>
          <p:cNvPicPr>
            <a:picLocks noChangeAspect="1"/>
          </p:cNvPicPr>
          <p:nvPr/>
        </p:nvPicPr>
        <p:blipFill>
          <a:blip r:embed="rId2"/>
          <a:stretch>
            <a:fillRect/>
          </a:stretch>
        </p:blipFill>
        <p:spPr>
          <a:xfrm>
            <a:off x="5360895" y="0"/>
            <a:ext cx="5071782" cy="3381188"/>
          </a:xfrm>
          <a:prstGeom prst="rect">
            <a:avLst/>
          </a:prstGeom>
          <a:ln>
            <a:noFill/>
          </a:ln>
          <a:effectLst>
            <a:softEdge rad="112500"/>
          </a:effectLst>
        </p:spPr>
      </p:pic>
    </p:spTree>
    <p:extLst>
      <p:ext uri="{BB962C8B-B14F-4D97-AF65-F5344CB8AC3E}">
        <p14:creationId xmlns:p14="http://schemas.microsoft.com/office/powerpoint/2010/main" val="146842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D8070EF-C7B3-4EC4-80ED-1FC4E9C4FF82}"/>
              </a:ext>
            </a:extLst>
          </p:cNvPr>
          <p:cNvSpPr>
            <a:spLocks noGrp="1"/>
          </p:cNvSpPr>
          <p:nvPr>
            <p:ph type="title"/>
          </p:nvPr>
        </p:nvSpPr>
        <p:spPr/>
        <p:txBody>
          <a:bodyPr/>
          <a:lstStyle/>
          <a:p>
            <a:r>
              <a:rPr lang="de-AT" dirty="0"/>
              <a:t>Seit 1995 im Vollzeit Dienst</a:t>
            </a:r>
          </a:p>
        </p:txBody>
      </p:sp>
      <p:pic>
        <p:nvPicPr>
          <p:cNvPr id="10" name="Inhaltsplatzhalter 9">
            <a:extLst>
              <a:ext uri="{FF2B5EF4-FFF2-40B4-BE49-F238E27FC236}">
                <a16:creationId xmlns:a16="http://schemas.microsoft.com/office/drawing/2014/main" id="{7A7B4898-6335-425C-B382-C5CE76C9EAB5}"/>
              </a:ext>
            </a:extLst>
          </p:cNvPr>
          <p:cNvPicPr>
            <a:picLocks noGrp="1" noChangeAspect="1"/>
          </p:cNvPicPr>
          <p:nvPr>
            <p:ph idx="1"/>
          </p:nvPr>
        </p:nvPicPr>
        <p:blipFill rotWithShape="1">
          <a:blip r:embed="rId3"/>
          <a:srcRect l="2641" r="26904"/>
          <a:stretch/>
        </p:blipFill>
        <p:spPr>
          <a:xfrm rot="5400000">
            <a:off x="5602940" y="1864660"/>
            <a:ext cx="4876800" cy="3890681"/>
          </a:xfrm>
        </p:spPr>
      </p:pic>
      <p:sp>
        <p:nvSpPr>
          <p:cNvPr id="5" name="Fußzeilenplatzhalter 4">
            <a:extLst>
              <a:ext uri="{FF2B5EF4-FFF2-40B4-BE49-F238E27FC236}">
                <a16:creationId xmlns:a16="http://schemas.microsoft.com/office/drawing/2014/main" id="{BC5C3632-C360-4C89-A9AD-08A97D348099}"/>
              </a:ext>
            </a:extLst>
          </p:cNvPr>
          <p:cNvSpPr>
            <a:spLocks noGrp="1"/>
          </p:cNvSpPr>
          <p:nvPr>
            <p:ph type="ftr" sz="quarter" idx="11"/>
          </p:nvPr>
        </p:nvSpPr>
        <p:spPr/>
        <p:txBody>
          <a:bodyPr/>
          <a:lstStyle/>
          <a:p>
            <a:r>
              <a:rPr lang="pt-BR"/>
              <a:t>Alice &amp; Martin Tlustos, www.careofcreation.org</a:t>
            </a:r>
            <a:endParaRPr lang="en-US" dirty="0"/>
          </a:p>
        </p:txBody>
      </p:sp>
      <p:sp>
        <p:nvSpPr>
          <p:cNvPr id="6" name="Foliennummernplatzhalter 5">
            <a:extLst>
              <a:ext uri="{FF2B5EF4-FFF2-40B4-BE49-F238E27FC236}">
                <a16:creationId xmlns:a16="http://schemas.microsoft.com/office/drawing/2014/main" id="{29710ABB-67D4-40C1-86E8-F39B7C56DA6A}"/>
              </a:ext>
            </a:extLst>
          </p:cNvPr>
          <p:cNvSpPr>
            <a:spLocks noGrp="1"/>
          </p:cNvSpPr>
          <p:nvPr>
            <p:ph type="sldNum" sz="quarter" idx="12"/>
          </p:nvPr>
        </p:nvSpPr>
        <p:spPr/>
        <p:txBody>
          <a:bodyPr/>
          <a:lstStyle/>
          <a:p>
            <a:fld id="{D57F1E4F-1CFF-5643-939E-02111984F565}" type="slidenum">
              <a:rPr lang="en-US" smtClean="0"/>
              <a:t>4</a:t>
            </a:fld>
            <a:endParaRPr lang="en-US" dirty="0"/>
          </a:p>
        </p:txBody>
      </p:sp>
      <p:pic>
        <p:nvPicPr>
          <p:cNvPr id="12" name="Grafik 11">
            <a:extLst>
              <a:ext uri="{FF2B5EF4-FFF2-40B4-BE49-F238E27FC236}">
                <a16:creationId xmlns:a16="http://schemas.microsoft.com/office/drawing/2014/main" id="{650FB2E4-17CF-4189-B47C-D59C292D842E}"/>
              </a:ext>
            </a:extLst>
          </p:cNvPr>
          <p:cNvPicPr>
            <a:picLocks noChangeAspect="1"/>
          </p:cNvPicPr>
          <p:nvPr/>
        </p:nvPicPr>
        <p:blipFill rotWithShape="1">
          <a:blip r:embed="rId4"/>
          <a:srcRect l="12794" t="1011" r="17562"/>
          <a:stretch/>
        </p:blipFill>
        <p:spPr>
          <a:xfrm>
            <a:off x="-32125" y="1371600"/>
            <a:ext cx="6104079" cy="4876801"/>
          </a:xfrm>
          <a:prstGeom prst="rect">
            <a:avLst/>
          </a:prstGeom>
        </p:spPr>
      </p:pic>
    </p:spTree>
    <p:extLst>
      <p:ext uri="{BB962C8B-B14F-4D97-AF65-F5344CB8AC3E}">
        <p14:creationId xmlns:p14="http://schemas.microsoft.com/office/powerpoint/2010/main" val="225718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82247-738E-48BB-9640-F90CDE8247DB}"/>
              </a:ext>
            </a:extLst>
          </p:cNvPr>
          <p:cNvSpPr>
            <a:spLocks noGrp="1"/>
          </p:cNvSpPr>
          <p:nvPr>
            <p:ph type="title"/>
          </p:nvPr>
        </p:nvSpPr>
        <p:spPr/>
        <p:txBody>
          <a:bodyPr/>
          <a:lstStyle/>
          <a:p>
            <a:r>
              <a:rPr lang="de-AT" dirty="0"/>
              <a:t>1997 -2016 Bibelübersetzung</a:t>
            </a:r>
          </a:p>
        </p:txBody>
      </p:sp>
      <p:sp>
        <p:nvSpPr>
          <p:cNvPr id="4" name="Fußzeilenplatzhalter 3">
            <a:extLst>
              <a:ext uri="{FF2B5EF4-FFF2-40B4-BE49-F238E27FC236}">
                <a16:creationId xmlns:a16="http://schemas.microsoft.com/office/drawing/2014/main" id="{5A031E4D-035A-4080-A418-4ED471AEDF16}"/>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817C4EA8-9A16-43C5-9757-918676555A31}"/>
              </a:ext>
            </a:extLst>
          </p:cNvPr>
          <p:cNvSpPr>
            <a:spLocks noGrp="1"/>
          </p:cNvSpPr>
          <p:nvPr>
            <p:ph type="sldNum" sz="quarter" idx="12"/>
          </p:nvPr>
        </p:nvSpPr>
        <p:spPr/>
        <p:txBody>
          <a:bodyPr/>
          <a:lstStyle/>
          <a:p>
            <a:fld id="{D57F1E4F-1CFF-5643-939E-02111984F565}" type="slidenum">
              <a:rPr lang="en-US" smtClean="0"/>
              <a:t>5</a:t>
            </a:fld>
            <a:endParaRPr lang="en-US" dirty="0"/>
          </a:p>
        </p:txBody>
      </p:sp>
      <p:pic>
        <p:nvPicPr>
          <p:cNvPr id="11" name="Inhaltsplatzhalter 10">
            <a:extLst>
              <a:ext uri="{FF2B5EF4-FFF2-40B4-BE49-F238E27FC236}">
                <a16:creationId xmlns:a16="http://schemas.microsoft.com/office/drawing/2014/main" id="{618E6E2B-797F-44FD-B4EE-60007EE6AB6D}"/>
              </a:ext>
            </a:extLst>
          </p:cNvPr>
          <p:cNvPicPr>
            <a:picLocks noGrp="1" noChangeAspect="1"/>
          </p:cNvPicPr>
          <p:nvPr>
            <p:ph idx="1"/>
          </p:nvPr>
        </p:nvPicPr>
        <p:blipFill rotWithShape="1">
          <a:blip r:embed="rId3"/>
          <a:srcRect t="24638" b="20171"/>
          <a:stretch/>
        </p:blipFill>
        <p:spPr>
          <a:xfrm>
            <a:off x="528919" y="1447800"/>
            <a:ext cx="10094257" cy="4178273"/>
          </a:xfrm>
        </p:spPr>
      </p:pic>
    </p:spTree>
    <p:extLst>
      <p:ext uri="{BB962C8B-B14F-4D97-AF65-F5344CB8AC3E}">
        <p14:creationId xmlns:p14="http://schemas.microsoft.com/office/powerpoint/2010/main" val="1353914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EA04C-C066-422A-865E-2F761895676D}"/>
              </a:ext>
            </a:extLst>
          </p:cNvPr>
          <p:cNvSpPr>
            <a:spLocks noGrp="1"/>
          </p:cNvSpPr>
          <p:nvPr>
            <p:ph type="title"/>
          </p:nvPr>
        </p:nvSpPr>
        <p:spPr/>
        <p:txBody>
          <a:bodyPr/>
          <a:lstStyle/>
          <a:p>
            <a:r>
              <a:rPr lang="de-AT" dirty="0"/>
              <a:t>2016 – Heute „CARE OF CREATION“</a:t>
            </a:r>
          </a:p>
        </p:txBody>
      </p:sp>
      <p:sp>
        <p:nvSpPr>
          <p:cNvPr id="4" name="Fußzeilenplatzhalter 3">
            <a:extLst>
              <a:ext uri="{FF2B5EF4-FFF2-40B4-BE49-F238E27FC236}">
                <a16:creationId xmlns:a16="http://schemas.microsoft.com/office/drawing/2014/main" id="{CFFEFDC5-3C1F-4804-A950-08F49999CAF1}"/>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3D896F0D-C73C-4CB1-A180-2AA3AD7106D6}"/>
              </a:ext>
            </a:extLst>
          </p:cNvPr>
          <p:cNvSpPr>
            <a:spLocks noGrp="1"/>
          </p:cNvSpPr>
          <p:nvPr>
            <p:ph type="sldNum" sz="quarter" idx="12"/>
          </p:nvPr>
        </p:nvSpPr>
        <p:spPr/>
        <p:txBody>
          <a:bodyPr/>
          <a:lstStyle/>
          <a:p>
            <a:fld id="{D57F1E4F-1CFF-5643-939E-02111984F565}" type="slidenum">
              <a:rPr lang="en-US" smtClean="0"/>
              <a:t>6</a:t>
            </a:fld>
            <a:endParaRPr lang="en-US" dirty="0"/>
          </a:p>
        </p:txBody>
      </p:sp>
      <p:pic>
        <p:nvPicPr>
          <p:cNvPr id="12" name="Grafik 11">
            <a:extLst>
              <a:ext uri="{FF2B5EF4-FFF2-40B4-BE49-F238E27FC236}">
                <a16:creationId xmlns:a16="http://schemas.microsoft.com/office/drawing/2014/main" id="{06E829B6-495F-407C-9521-6145DF1F74F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 y="1447800"/>
            <a:ext cx="7062189" cy="3976968"/>
          </a:xfrm>
          <a:prstGeom prst="rect">
            <a:avLst/>
          </a:prstGeom>
          <a:ln>
            <a:no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AA4890DB-3EA7-4D7D-9F90-4AAC6FBADBA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174882" y="1447800"/>
            <a:ext cx="5297255" cy="3976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865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CFD16F6-9292-4BD4-A680-7EFFBDA428D8}"/>
              </a:ext>
            </a:extLst>
          </p:cNvPr>
          <p:cNvSpPr>
            <a:spLocks noGrp="1"/>
          </p:cNvSpPr>
          <p:nvPr>
            <p:ph idx="1"/>
          </p:nvPr>
        </p:nvSpPr>
        <p:spPr>
          <a:xfrm>
            <a:off x="1004048" y="1112114"/>
            <a:ext cx="9243029" cy="4195481"/>
          </a:xfrm>
        </p:spPr>
        <p:txBody>
          <a:bodyPr>
            <a:normAutofit/>
          </a:bodyPr>
          <a:lstStyle/>
          <a:p>
            <a:r>
              <a:rPr lang="de-DE" sz="2800" dirty="0"/>
              <a:t>Er machte das Trockene wieder wasserreich und gab dem dürren Lande Wasserquellen und ließ die Hungrigen dort bleiben, dass sie eine Stadt bauten, in der sie wohnen konnten, und Äcker besäten und Weinberge pflanzten, die reichlich Früchte trugen. Und er segnete sie, dass sie sich sehr mehrten, und gab ihnen viel Vieh. Ps. 107,35ff.</a:t>
            </a:r>
            <a:endParaRPr lang="de-AT" sz="2800" dirty="0"/>
          </a:p>
        </p:txBody>
      </p:sp>
      <p:sp>
        <p:nvSpPr>
          <p:cNvPr id="5" name="Fußzeilenplatzhalter 4">
            <a:extLst>
              <a:ext uri="{FF2B5EF4-FFF2-40B4-BE49-F238E27FC236}">
                <a16:creationId xmlns:a16="http://schemas.microsoft.com/office/drawing/2014/main" id="{41531981-B388-44D3-96C3-4B87D394D912}"/>
              </a:ext>
            </a:extLst>
          </p:cNvPr>
          <p:cNvSpPr>
            <a:spLocks noGrp="1"/>
          </p:cNvSpPr>
          <p:nvPr>
            <p:ph type="ftr" sz="quarter" idx="11"/>
          </p:nvPr>
        </p:nvSpPr>
        <p:spPr/>
        <p:txBody>
          <a:bodyPr/>
          <a:lstStyle/>
          <a:p>
            <a:r>
              <a:rPr lang="pt-BR"/>
              <a:t>Alice &amp; Martin Tlustos, www.careofcreation.org</a:t>
            </a:r>
            <a:endParaRPr lang="en-US" dirty="0"/>
          </a:p>
        </p:txBody>
      </p:sp>
      <p:sp>
        <p:nvSpPr>
          <p:cNvPr id="6" name="Foliennummernplatzhalter 5">
            <a:extLst>
              <a:ext uri="{FF2B5EF4-FFF2-40B4-BE49-F238E27FC236}">
                <a16:creationId xmlns:a16="http://schemas.microsoft.com/office/drawing/2014/main" id="{54F9BFA5-2DFB-411C-817E-2660D3588A68}"/>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1673285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B3D5309-E118-4E88-9D58-52BCBE6B1EEE}"/>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4AED46EB-EC40-41A5-B314-4C907265D5F9}"/>
              </a:ext>
            </a:extLst>
          </p:cNvPr>
          <p:cNvSpPr>
            <a:spLocks noGrp="1"/>
          </p:cNvSpPr>
          <p:nvPr>
            <p:ph type="sldNum" sz="quarter" idx="12"/>
          </p:nvPr>
        </p:nvSpPr>
        <p:spPr/>
        <p:txBody>
          <a:bodyPr/>
          <a:lstStyle/>
          <a:p>
            <a:fld id="{D57F1E4F-1CFF-5643-939E-02111984F565}" type="slidenum">
              <a:rPr lang="en-US" smtClean="0"/>
              <a:t>8</a:t>
            </a:fld>
            <a:endParaRPr lang="en-US" dirty="0"/>
          </a:p>
        </p:txBody>
      </p:sp>
      <p:pic>
        <p:nvPicPr>
          <p:cNvPr id="7" name="Grafik 6">
            <a:extLst>
              <a:ext uri="{FF2B5EF4-FFF2-40B4-BE49-F238E27FC236}">
                <a16:creationId xmlns:a16="http://schemas.microsoft.com/office/drawing/2014/main" id="{596DD5C3-BE3D-4D8F-B711-E8BD3D32C703}"/>
              </a:ext>
            </a:extLst>
          </p:cNvPr>
          <p:cNvPicPr>
            <a:picLocks noChangeAspect="1"/>
          </p:cNvPicPr>
          <p:nvPr/>
        </p:nvPicPr>
        <p:blipFill>
          <a:blip r:embed="rId3"/>
          <a:stretch>
            <a:fillRect/>
          </a:stretch>
        </p:blipFill>
        <p:spPr>
          <a:xfrm>
            <a:off x="-1" y="-712695"/>
            <a:ext cx="10094259" cy="7570695"/>
          </a:xfrm>
          <a:prstGeom prst="rect">
            <a:avLst/>
          </a:prstGeom>
        </p:spPr>
      </p:pic>
    </p:spTree>
    <p:extLst>
      <p:ext uri="{BB962C8B-B14F-4D97-AF65-F5344CB8AC3E}">
        <p14:creationId xmlns:p14="http://schemas.microsoft.com/office/powerpoint/2010/main" val="250991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C7F80-CC42-4B21-AD67-A294690DDCE2}"/>
              </a:ext>
            </a:extLst>
          </p:cNvPr>
          <p:cNvSpPr>
            <a:spLocks noGrp="1"/>
          </p:cNvSpPr>
          <p:nvPr>
            <p:ph type="title"/>
          </p:nvPr>
        </p:nvSpPr>
        <p:spPr/>
        <p:txBody>
          <a:bodyPr/>
          <a:lstStyle/>
          <a:p>
            <a:r>
              <a:rPr lang="de-AT" dirty="0"/>
              <a:t>Die Antworten auf diese Stürme beeinflussen unser Leben…</a:t>
            </a:r>
          </a:p>
        </p:txBody>
      </p:sp>
      <p:sp>
        <p:nvSpPr>
          <p:cNvPr id="4" name="Fußzeilenplatzhalter 3">
            <a:extLst>
              <a:ext uri="{FF2B5EF4-FFF2-40B4-BE49-F238E27FC236}">
                <a16:creationId xmlns:a16="http://schemas.microsoft.com/office/drawing/2014/main" id="{A6A9DE3B-D714-4ED4-A775-59D3618CF9B8}"/>
              </a:ext>
            </a:extLst>
          </p:cNvPr>
          <p:cNvSpPr>
            <a:spLocks noGrp="1"/>
          </p:cNvSpPr>
          <p:nvPr>
            <p:ph type="ftr" sz="quarter" idx="11"/>
          </p:nvPr>
        </p:nvSpPr>
        <p:spPr/>
        <p:txBody>
          <a:bodyPr/>
          <a:lstStyle/>
          <a:p>
            <a:r>
              <a:rPr lang="pt-BR"/>
              <a:t>Alice &amp; Martin Tlustos, www.careofcreation.org</a:t>
            </a:r>
            <a:endParaRPr lang="en-US" dirty="0"/>
          </a:p>
        </p:txBody>
      </p:sp>
      <p:sp>
        <p:nvSpPr>
          <p:cNvPr id="5" name="Foliennummernplatzhalter 4">
            <a:extLst>
              <a:ext uri="{FF2B5EF4-FFF2-40B4-BE49-F238E27FC236}">
                <a16:creationId xmlns:a16="http://schemas.microsoft.com/office/drawing/2014/main" id="{A0106884-7363-4D15-B7F0-ABCE8E6EE9AA}"/>
              </a:ext>
            </a:extLst>
          </p:cNvPr>
          <p:cNvSpPr>
            <a:spLocks noGrp="1"/>
          </p:cNvSpPr>
          <p:nvPr>
            <p:ph type="sldNum" sz="quarter" idx="12"/>
          </p:nvPr>
        </p:nvSpPr>
        <p:spPr/>
        <p:txBody>
          <a:bodyPr/>
          <a:lstStyle/>
          <a:p>
            <a:fld id="{D57F1E4F-1CFF-5643-939E-02111984F565}" type="slidenum">
              <a:rPr lang="en-US" smtClean="0"/>
              <a:t>9</a:t>
            </a:fld>
            <a:endParaRPr lang="en-US" dirty="0"/>
          </a:p>
        </p:txBody>
      </p:sp>
      <p:pic>
        <p:nvPicPr>
          <p:cNvPr id="9" name="Grafik 8">
            <a:extLst>
              <a:ext uri="{FF2B5EF4-FFF2-40B4-BE49-F238E27FC236}">
                <a16:creationId xmlns:a16="http://schemas.microsoft.com/office/drawing/2014/main" id="{D175F931-97AD-422F-AE25-98C1D9051102}"/>
              </a:ext>
            </a:extLst>
          </p:cNvPr>
          <p:cNvPicPr>
            <a:picLocks noChangeAspect="1"/>
          </p:cNvPicPr>
          <p:nvPr/>
        </p:nvPicPr>
        <p:blipFill>
          <a:blip r:embed="rId3"/>
          <a:stretch>
            <a:fillRect/>
          </a:stretch>
        </p:blipFill>
        <p:spPr>
          <a:xfrm>
            <a:off x="-683491" y="1995340"/>
            <a:ext cx="6983337" cy="3929839"/>
          </a:xfrm>
          <a:prstGeom prst="rect">
            <a:avLst/>
          </a:prstGeom>
        </p:spPr>
      </p:pic>
      <p:pic>
        <p:nvPicPr>
          <p:cNvPr id="11" name="Grafik 10">
            <a:extLst>
              <a:ext uri="{FF2B5EF4-FFF2-40B4-BE49-F238E27FC236}">
                <a16:creationId xmlns:a16="http://schemas.microsoft.com/office/drawing/2014/main" id="{B2661311-D37C-46F4-AD09-4B04F5EF4DC6}"/>
              </a:ext>
            </a:extLst>
          </p:cNvPr>
          <p:cNvPicPr>
            <a:picLocks noChangeAspect="1"/>
          </p:cNvPicPr>
          <p:nvPr/>
        </p:nvPicPr>
        <p:blipFill>
          <a:blip r:embed="rId4"/>
          <a:stretch>
            <a:fillRect/>
          </a:stretch>
        </p:blipFill>
        <p:spPr>
          <a:xfrm>
            <a:off x="6297241" y="1995339"/>
            <a:ext cx="5894759" cy="3929839"/>
          </a:xfrm>
          <a:prstGeom prst="rect">
            <a:avLst/>
          </a:prstGeom>
        </p:spPr>
      </p:pic>
      <p:pic>
        <p:nvPicPr>
          <p:cNvPr id="13" name="Grafik 12">
            <a:extLst>
              <a:ext uri="{FF2B5EF4-FFF2-40B4-BE49-F238E27FC236}">
                <a16:creationId xmlns:a16="http://schemas.microsoft.com/office/drawing/2014/main" id="{0E892B06-4975-4EB9-A810-5448BB7C7B8D}"/>
              </a:ext>
            </a:extLst>
          </p:cNvPr>
          <p:cNvPicPr>
            <a:picLocks noChangeAspect="1"/>
          </p:cNvPicPr>
          <p:nvPr/>
        </p:nvPicPr>
        <p:blipFill>
          <a:blip r:embed="rId5"/>
          <a:stretch>
            <a:fillRect/>
          </a:stretch>
        </p:blipFill>
        <p:spPr>
          <a:xfrm>
            <a:off x="3047535" y="1853248"/>
            <a:ext cx="6499412" cy="4874559"/>
          </a:xfrm>
          <a:prstGeom prst="rect">
            <a:avLst/>
          </a:prstGeom>
        </p:spPr>
      </p:pic>
    </p:spTree>
    <p:extLst>
      <p:ext uri="{BB962C8B-B14F-4D97-AF65-F5344CB8AC3E}">
        <p14:creationId xmlns:p14="http://schemas.microsoft.com/office/powerpoint/2010/main" val="14087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1614</Words>
  <Application>Microsoft Office PowerPoint</Application>
  <PresentationFormat>Breitbild</PresentationFormat>
  <Paragraphs>157</Paragraphs>
  <Slides>36</Slides>
  <Notes>25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36</vt:i4>
      </vt:variant>
    </vt:vector>
  </HeadingPairs>
  <TitlesOfParts>
    <vt:vector size="42" baseType="lpstr">
      <vt:lpstr>Arial</vt:lpstr>
      <vt:lpstr>Calibri</vt:lpstr>
      <vt:lpstr>Century Gothic</vt:lpstr>
      <vt:lpstr>Wingdings</vt:lpstr>
      <vt:lpstr>Wingdings 3</vt:lpstr>
      <vt:lpstr>Ion</vt:lpstr>
      <vt:lpstr>„Wenn der Sturm weht“</vt:lpstr>
      <vt:lpstr>Mag. theol. Martin Tlustos Alice Tlustos BA, MBA</vt:lpstr>
      <vt:lpstr>„Jesus be the centre…“</vt:lpstr>
      <vt:lpstr>Seit 1995 im Vollzeit Dienst</vt:lpstr>
      <vt:lpstr>1997 -2016 Bibelübersetzung</vt:lpstr>
      <vt:lpstr>2016 – Heute „CARE OF CREATION“</vt:lpstr>
      <vt:lpstr>PowerPoint-Präsentation</vt:lpstr>
      <vt:lpstr>PowerPoint-Präsentation</vt:lpstr>
      <vt:lpstr>Die Antworten auf diese Stürme beeinflussen unser Leben…</vt:lpstr>
      <vt:lpstr>Den Armen dienen…</vt:lpstr>
      <vt:lpstr>Wer ist der Anwalt der Armen?</vt:lpstr>
      <vt:lpstr>Wer wird für die „Armen“ die Stimme erheben?</vt:lpstr>
      <vt:lpstr>Gottes Botschafter im Sturm der Zeit…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Unsere Berufung</vt:lpstr>
      <vt:lpstr>Wie können wir das noch mehr tun?</vt:lpstr>
      <vt:lpstr>Care of Creation International</vt:lpstr>
      <vt:lpstr>Care of Creation International</vt:lpstr>
      <vt:lpstr>Unser Büro</vt:lpstr>
      <vt:lpstr>Unser Team</vt:lpstr>
      <vt:lpstr>Bitte bete mit uns für:</vt:lpstr>
      <vt:lpstr>Finanzielle Unterstützung</vt:lpstr>
      <vt:lpstr>Bitte melde dich…</vt:lpstr>
      <vt:lpstr>Herzliches Dank für jegliches Miteinander!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„Wenn der Sturm weht“</dc:title>
  <dc:creator>Alice Tlustos</dc:creator>
  <cp:lastModifiedBy>Alice Tlustos</cp:lastModifiedBy>
  <cp:revision>39</cp:revision>
  <cp:lastPrinted>2026-05-12T06:54:52Z</cp:lastPrinted>
  <dcterms:created xsi:type="dcterms:W3CDTF">2026-04-15T08:10:27Z</dcterms:created>
  <dcterms:modified xsi:type="dcterms:W3CDTF">2026-05-12T06:56:44Z</dcterms:modified>
</cp:coreProperties>
</file>