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43"/>
  </p:normalViewPr>
  <p:slideViewPr>
    <p:cSldViewPr snapToGrid="0">
      <p:cViewPr varScale="1">
        <p:scale>
          <a:sx n="88" d="100"/>
          <a:sy n="88" d="100"/>
        </p:scale>
        <p:origin x="17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4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47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705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23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57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44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39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68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63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17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95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BCC3A-CB7F-4946-BC81-E9A8A1DF8359}" type="datetimeFigureOut">
              <a:rPr lang="de-DE" smtClean="0"/>
              <a:t>03.07.26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7BF3-24EE-5A46-8D30-53EFF688C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98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ADA71D96-1768-1F9C-0C22-61BF08802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7561"/>
            <a:ext cx="9144000" cy="5785182"/>
          </a:xfrm>
        </p:spPr>
        <p:txBody>
          <a:bodyPr>
            <a:normAutofit/>
          </a:bodyPr>
          <a:lstStyle/>
          <a:p>
            <a:pPr lvl="0"/>
            <a:r>
              <a:rPr lang="de-AT" b="1" dirty="0"/>
              <a:t>Bibeltext  1. Tim. 1,3-6</a:t>
            </a:r>
          </a:p>
          <a:p>
            <a:r>
              <a:rPr lang="de-AT" sz="2000" dirty="0"/>
              <a:t>Luther &amp; Genfer Übersetzung (gefiltert)</a:t>
            </a:r>
          </a:p>
          <a:p>
            <a:r>
              <a:rPr lang="de-AT" b="1" dirty="0"/>
              <a:t>3 Wie habe ich dich ermahnt, …, dass sie nicht anders lehren,</a:t>
            </a:r>
          </a:p>
          <a:p>
            <a:r>
              <a:rPr lang="de-AT" b="1" dirty="0"/>
              <a:t> </a:t>
            </a:r>
          </a:p>
          <a:p>
            <a:r>
              <a:rPr lang="de-AT" b="1" dirty="0"/>
              <a:t>4 Denn die Legenden und endlosen Geschlechtsregister, mit denen sie sich befassen, führen nur zu Spekulationen, statt dass sie den Glauben fördern und damit der Verwirklichung von Gottes Plan dienen.</a:t>
            </a:r>
          </a:p>
          <a:p>
            <a:r>
              <a:rPr lang="de-AT" b="1" dirty="0"/>
              <a:t> </a:t>
            </a:r>
          </a:p>
          <a:p>
            <a:r>
              <a:rPr lang="de-AT" b="1" dirty="0"/>
              <a:t>5 Sie bringen auch keine Liebe hervor, und gerade das muss doch das Ziel aller Verkündigung sein   – Liebe aus einem reinen Herzen, einem guten Gewissen und einem Glauben, der frei ist von jeder Heuchelei.</a:t>
            </a:r>
          </a:p>
          <a:p>
            <a:r>
              <a:rPr lang="de-AT" b="1" dirty="0"/>
              <a:t> </a:t>
            </a:r>
          </a:p>
          <a:p>
            <a:r>
              <a:rPr lang="de-AT" b="1" dirty="0"/>
              <a:t>6 Dieses Ziel haben jene Leute aus den Augen verloren, und daher ist alles, was sie von sich geben, leeres Gerede.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199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128</Words>
  <Application>Microsoft Macintosh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– 2022-Design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Biber</dc:creator>
  <cp:lastModifiedBy>Peter Biber</cp:lastModifiedBy>
  <cp:revision>3</cp:revision>
  <dcterms:created xsi:type="dcterms:W3CDTF">2026-07-03T13:16:36Z</dcterms:created>
  <dcterms:modified xsi:type="dcterms:W3CDTF">2026-07-04T07:49:07Z</dcterms:modified>
</cp:coreProperties>
</file>